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60" r:id="rId2"/>
    <p:sldId id="396" r:id="rId3"/>
    <p:sldId id="390" r:id="rId4"/>
    <p:sldId id="392" r:id="rId5"/>
    <p:sldId id="393" r:id="rId6"/>
    <p:sldId id="394" r:id="rId7"/>
    <p:sldId id="395" r:id="rId8"/>
    <p:sldId id="391" r:id="rId9"/>
    <p:sldId id="398" r:id="rId10"/>
    <p:sldId id="397" r:id="rId11"/>
    <p:sldId id="380" r:id="rId12"/>
    <p:sldId id="388" r:id="rId13"/>
    <p:sldId id="384" r:id="rId14"/>
    <p:sldId id="385" r:id="rId15"/>
    <p:sldId id="386" r:id="rId16"/>
    <p:sldId id="387" r:id="rId17"/>
  </p:sldIdLst>
  <p:sldSz cx="12192000" cy="6858000"/>
  <p:notesSz cx="6858000" cy="98726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ernardo Patta Schettini - SPREV" initials="BPS-S" lastIdx="1" clrIdx="0">
    <p:extLst>
      <p:ext uri="{19B8F6BF-5375-455C-9EA6-DF929625EA0E}">
        <p15:presenceInfo xmlns:p15="http://schemas.microsoft.com/office/powerpoint/2012/main" userId="S-1-5-21-1697374388-3250189584-3178474174-3197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008000"/>
    <a:srgbClr val="FF6600"/>
    <a:srgbClr val="DDA819"/>
    <a:srgbClr val="FFD13F"/>
    <a:srgbClr val="93C900"/>
    <a:srgbClr val="009674"/>
    <a:srgbClr val="008CC9"/>
    <a:srgbClr val="C14779"/>
    <a:srgbClr val="B667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84" autoAdjust="0"/>
    <p:restoredTop sz="94660"/>
  </p:normalViewPr>
  <p:slideViewPr>
    <p:cSldViewPr snapToGrid="0" snapToObjects="1">
      <p:cViewPr varScale="1">
        <p:scale>
          <a:sx n="108" d="100"/>
          <a:sy n="108" d="100"/>
        </p:scale>
        <p:origin x="606" y="10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92" d="100"/>
          <a:sy n="92" d="100"/>
        </p:scale>
        <p:origin x="2874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5" Type="http://schemas.openxmlformats.org/officeDocument/2006/relationships/chartUserShapes" Target="../drawings/drawing1.xml"/><Relationship Id="rId4" Type="http://schemas.openxmlformats.org/officeDocument/2006/relationships/oleObject" Target="https://inssgov-my.sharepoint.com/personal/emerson_esteves_inssgov_onmicrosoft_com/Documents/SPMF/Reabrir%20Unidades/Relat&#243;rio/Gr&#225;fico%20-%20Evolu&#231;&#227;o%20Per&#237;cias%20-%202021%20-%20at&#233;%2023-04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defRPr>
            </a:pPr>
            <a:r>
              <a:rPr lang="pt-BR"/>
              <a:t>Evolução das</a:t>
            </a:r>
            <a:r>
              <a:rPr lang="pt-BR" baseline="0"/>
              <a:t> Perícias Presenciais 2021 - Tarefas realizadas</a:t>
            </a:r>
            <a:endParaRPr lang="pt-BR"/>
          </a:p>
        </c:rich>
      </c:tx>
      <c:layout>
        <c:manualLayout>
          <c:xMode val="edge"/>
          <c:yMode val="edge"/>
          <c:x val="0.25738507883768064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effectLst/>
              <a:latin typeface="+mn-lt"/>
              <a:ea typeface="+mn-ea"/>
              <a:cs typeface="+mn-cs"/>
            </a:defRPr>
          </a:pPr>
          <a:endParaRPr lang="pt-BR"/>
        </a:p>
      </c:txPr>
    </c:title>
    <c:autoTitleDeleted val="0"/>
    <c:plotArea>
      <c:layout>
        <c:manualLayout>
          <c:layoutTarget val="inner"/>
          <c:xMode val="edge"/>
          <c:yMode val="edge"/>
          <c:x val="3.8575624779200679E-2"/>
          <c:y val="9.5715266120840858E-2"/>
          <c:w val="0.94644372142526412"/>
          <c:h val="0.78198516847314181"/>
        </c:manualLayout>
      </c:layout>
      <c:barChart>
        <c:barDir val="col"/>
        <c:grouping val="clustered"/>
        <c:varyColors val="0"/>
        <c:ser>
          <c:idx val="0"/>
          <c:order val="0"/>
          <c:spPr>
            <a:gradFill>
              <a:gsLst>
                <a:gs pos="0">
                  <a:schemeClr val="accent6">
                    <a:lumMod val="75000"/>
                  </a:schemeClr>
                </a:gs>
                <a:gs pos="74000">
                  <a:schemeClr val="accent6">
                    <a:lumMod val="75000"/>
                  </a:schemeClr>
                </a:gs>
                <a:gs pos="100000">
                  <a:schemeClr val="accent6">
                    <a:lumMod val="50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fld id="{D5947FA9-4C8B-415D-A675-182DDC2B366E}" type="CELLRANGE">
                      <a:rPr lang="en-US" baseline="0"/>
                      <a:pPr/>
                      <a:t>[INTERVALODACÉLULA]</a:t>
                    </a:fld>
                    <a:r>
                      <a:rPr lang="en-US" baseline="0"/>
                      <a:t> </a:t>
                    </a:r>
                    <a:fld id="{2906C3B5-D189-4738-B0A8-AF18818DC358}" type="VALUE">
                      <a:rPr lang="en-US" baseline="0"/>
                      <a:pPr/>
                      <a:t>[VALOR]</a:t>
                    </a:fld>
                    <a:endParaRPr lang="en-US" baseline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layout>
                    <c:manualLayout>
                      <c:w val="5.0988374914190865E-2"/>
                      <c:h val="3.7062855458241721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0-1D85-4248-8504-7677E777B6FC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fld id="{FB76F632-18DA-41AD-9AE5-36101CA78C0F}" type="CELLRANGE">
                      <a:rPr lang="en-US" baseline="0"/>
                      <a:pPr/>
                      <a:t>[INTERVALODACÉLULA]</a:t>
                    </a:fld>
                    <a:r>
                      <a:rPr lang="en-US" baseline="0"/>
                      <a:t> </a:t>
                    </a:r>
                    <a:fld id="{3FFB323F-FBDA-4DFB-8BAF-A251AEF9E643}" type="VALUE">
                      <a:rPr lang="en-US" baseline="0"/>
                      <a:pPr/>
                      <a:t>[VALOR]</a:t>
                    </a:fld>
                    <a:endParaRPr lang="en-US" baseline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layout>
                    <c:manualLayout>
                      <c:w val="5.0988374914190865E-2"/>
                      <c:h val="3.7062855458241721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1-1D85-4248-8504-7677E777B6FC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fld id="{28441587-92D2-44AA-B126-8E2697EF6581}" type="CELLRANGE">
                      <a:rPr lang="en-US" baseline="0"/>
                      <a:pPr/>
                      <a:t>[INTERVALODACÉLULA]</a:t>
                    </a:fld>
                    <a:r>
                      <a:rPr lang="en-US" baseline="0"/>
                      <a:t> </a:t>
                    </a:r>
                    <a:fld id="{E50D6FC0-D3AD-4DA8-9BCE-A79071B2415D}" type="VALUE">
                      <a:rPr lang="en-US" baseline="0"/>
                      <a:pPr/>
                      <a:t>[VALOR]</a:t>
                    </a:fld>
                    <a:endParaRPr lang="en-US" baseline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layout>
                    <c:manualLayout>
                      <c:w val="5.0988374914190865E-2"/>
                      <c:h val="3.7062855458241721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2-1D85-4248-8504-7677E777B6FC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fld id="{82E15163-C10E-4C64-B7C8-F4A83CEB95F1}" type="CELLRANGE">
                      <a:rPr lang="en-US" baseline="0"/>
                      <a:pPr/>
                      <a:t>[INTERVALODACÉLULA]</a:t>
                    </a:fld>
                    <a:r>
                      <a:rPr lang="en-US" baseline="0"/>
                      <a:t> </a:t>
                    </a:r>
                    <a:fld id="{A296943A-F737-4CA6-8165-0BE8905AA3F3}" type="VALUE">
                      <a:rPr lang="en-US" baseline="0"/>
                      <a:pPr/>
                      <a:t>[VALOR]</a:t>
                    </a:fld>
                    <a:endParaRPr lang="en-US" baseline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layout>
                    <c:manualLayout>
                      <c:w val="5.0988374914190865E-2"/>
                      <c:h val="3.7062855458241721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3-1D85-4248-8504-7677E777B6FC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fld id="{90B6210F-698F-4B70-9D38-ED28A6AF8B07}" type="CELLRANGE">
                      <a:rPr lang="en-US" baseline="0"/>
                      <a:pPr/>
                      <a:t>[INTERVALODACÉLULA]</a:t>
                    </a:fld>
                    <a:r>
                      <a:rPr lang="en-US" baseline="0"/>
                      <a:t> </a:t>
                    </a:r>
                    <a:fld id="{D0C1BA8A-8F7B-4D56-9BF0-AAA030DA9355}" type="VALUE">
                      <a:rPr lang="en-US" baseline="0"/>
                      <a:pPr/>
                      <a:t>[VALOR]</a:t>
                    </a:fld>
                    <a:endParaRPr lang="en-US" baseline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layout>
                    <c:manualLayout>
                      <c:w val="5.0988374914190865E-2"/>
                      <c:h val="3.7062855458241721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4-1D85-4248-8504-7677E777B6FC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fld id="{D9E279D8-1E9D-465F-A57F-3944A7E5B00C}" type="CELLRANGE">
                      <a:rPr lang="en-US" baseline="0"/>
                      <a:pPr/>
                      <a:t>[INTERVALODACÉLULA]</a:t>
                    </a:fld>
                    <a:r>
                      <a:rPr lang="en-US" baseline="0"/>
                      <a:t> </a:t>
                    </a:r>
                    <a:fld id="{32271392-99C8-47D7-9AEE-97F60D8098AB}" type="VALUE">
                      <a:rPr lang="en-US" baseline="0"/>
                      <a:pPr/>
                      <a:t>[VALOR]</a:t>
                    </a:fld>
                    <a:endParaRPr lang="en-US" baseline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layout>
                    <c:manualLayout>
                      <c:w val="5.0988374914190865E-2"/>
                      <c:h val="3.7062855458241721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5-1D85-4248-8504-7677E777B6FC}"/>
                </c:ext>
              </c:extLst>
            </c:dLbl>
            <c:dLbl>
              <c:idx val="6"/>
              <c:tx>
                <c:rich>
                  <a:bodyPr/>
                  <a:lstStyle/>
                  <a:p>
                    <a:fld id="{E9F9CADE-000A-4407-9EAB-FCB869FE3EA5}" type="CELLRANGE">
                      <a:rPr lang="en-US" baseline="0"/>
                      <a:pPr/>
                      <a:t>[INTERVALODACÉLULA]</a:t>
                    </a:fld>
                    <a:r>
                      <a:rPr lang="en-US" baseline="0"/>
                      <a:t> </a:t>
                    </a:r>
                    <a:fld id="{23480E48-1F02-46ED-A56B-0D96EB497889}" type="VALUE">
                      <a:rPr lang="en-US" baseline="0"/>
                      <a:pPr/>
                      <a:t>[VALOR]</a:t>
                    </a:fld>
                    <a:endParaRPr lang="en-US" baseline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layout>
                    <c:manualLayout>
                      <c:w val="5.0988374914190865E-2"/>
                      <c:h val="3.7062855458241721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6-1D85-4248-8504-7677E777B6FC}"/>
                </c:ext>
              </c:extLst>
            </c:dLbl>
            <c:dLbl>
              <c:idx val="7"/>
              <c:tx>
                <c:rich>
                  <a:bodyPr/>
                  <a:lstStyle/>
                  <a:p>
                    <a:fld id="{3789C73F-A549-48ED-8305-C99E9403FE4D}" type="CELLRANGE">
                      <a:rPr lang="en-US" baseline="0"/>
                      <a:pPr/>
                      <a:t>[INTERVALODACÉLULA]</a:t>
                    </a:fld>
                    <a:r>
                      <a:rPr lang="en-US" baseline="0"/>
                      <a:t> </a:t>
                    </a:r>
                    <a:fld id="{248B67C4-FE6F-4745-9A5A-59C89524B506}" type="VALUE">
                      <a:rPr lang="en-US" baseline="0"/>
                      <a:pPr/>
                      <a:t>[VALOR]</a:t>
                    </a:fld>
                    <a:endParaRPr lang="en-US" baseline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layout>
                    <c:manualLayout>
                      <c:w val="5.0988374914190865E-2"/>
                      <c:h val="3.7062855458241721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7-1D85-4248-8504-7677E777B6FC}"/>
                </c:ext>
              </c:extLst>
            </c:dLbl>
            <c:dLbl>
              <c:idx val="8"/>
              <c:tx>
                <c:rich>
                  <a:bodyPr/>
                  <a:lstStyle/>
                  <a:p>
                    <a:fld id="{7261C11F-4BDD-4825-8BD4-45B97307089D}" type="CELLRANGE">
                      <a:rPr lang="en-US" baseline="0"/>
                      <a:pPr/>
                      <a:t>[INTERVALODACÉLULA]</a:t>
                    </a:fld>
                    <a:r>
                      <a:rPr lang="en-US" baseline="0"/>
                      <a:t> </a:t>
                    </a:r>
                    <a:fld id="{39DDC608-4C88-462D-9A52-379606758771}" type="VALUE">
                      <a:rPr lang="en-US" baseline="0"/>
                      <a:pPr/>
                      <a:t>[VALOR]</a:t>
                    </a:fld>
                    <a:endParaRPr lang="en-US" baseline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layout>
                    <c:manualLayout>
                      <c:w val="5.0988374914190865E-2"/>
                      <c:h val="3.7062855458241721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8-1D85-4248-8504-7677E777B6FC}"/>
                </c:ext>
              </c:extLst>
            </c:dLbl>
            <c:dLbl>
              <c:idx val="9"/>
              <c:tx>
                <c:rich>
                  <a:bodyPr/>
                  <a:lstStyle/>
                  <a:p>
                    <a:fld id="{726094B4-4F43-43FF-A8E5-F0D15F35D853}" type="CELLRANGE">
                      <a:rPr lang="en-US" baseline="0"/>
                      <a:pPr/>
                      <a:t>[INTERVALODACÉLULA]</a:t>
                    </a:fld>
                    <a:r>
                      <a:rPr lang="en-US" baseline="0"/>
                      <a:t> </a:t>
                    </a:r>
                    <a:fld id="{C82C86DD-49BA-4C05-8E9F-FE14430F5FF4}" type="VALUE">
                      <a:rPr lang="en-US" baseline="0"/>
                      <a:pPr/>
                      <a:t>[VALOR]</a:t>
                    </a:fld>
                    <a:endParaRPr lang="en-US" baseline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layout>
                    <c:manualLayout>
                      <c:w val="5.0988374914190865E-2"/>
                      <c:h val="3.7062855458241721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9-1D85-4248-8504-7677E777B6FC}"/>
                </c:ext>
              </c:extLst>
            </c:dLbl>
            <c:dLbl>
              <c:idx val="10"/>
              <c:tx>
                <c:rich>
                  <a:bodyPr/>
                  <a:lstStyle/>
                  <a:p>
                    <a:fld id="{41B48917-6781-483E-BC98-ADF135E87B8D}" type="CELLRANGE">
                      <a:rPr lang="en-US" baseline="0"/>
                      <a:pPr/>
                      <a:t>[INTERVALODACÉLULA]</a:t>
                    </a:fld>
                    <a:r>
                      <a:rPr lang="en-US" baseline="0"/>
                      <a:t> </a:t>
                    </a:r>
                    <a:fld id="{FD7FD230-FECE-4B11-B281-898488D3E093}" type="VALUE">
                      <a:rPr lang="en-US" baseline="0"/>
                      <a:pPr/>
                      <a:t>[VALOR]</a:t>
                    </a:fld>
                    <a:endParaRPr lang="en-US" baseline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layout>
                    <c:manualLayout>
                      <c:w val="5.0988374914190865E-2"/>
                      <c:h val="3.7062855458241721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A-1D85-4248-8504-7677E777B6FC}"/>
                </c:ext>
              </c:extLst>
            </c:dLbl>
            <c:dLbl>
              <c:idx val="11"/>
              <c:tx>
                <c:rich>
                  <a:bodyPr/>
                  <a:lstStyle/>
                  <a:p>
                    <a:fld id="{351BF719-CD13-4AE9-A758-5CD1B7717FC4}" type="CELLRANGE">
                      <a:rPr lang="en-US" baseline="0"/>
                      <a:pPr/>
                      <a:t>[INTERVALODACÉLULA]</a:t>
                    </a:fld>
                    <a:r>
                      <a:rPr lang="en-US" baseline="0"/>
                      <a:t> </a:t>
                    </a:r>
                    <a:fld id="{5418B698-FA18-4B27-8B3A-3900CB5D70C4}" type="VALUE">
                      <a:rPr lang="en-US" baseline="0"/>
                      <a:pPr/>
                      <a:t>[VALOR]</a:t>
                    </a:fld>
                    <a:endParaRPr lang="en-US" baseline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layout>
                    <c:manualLayout>
                      <c:w val="5.0988374914190865E-2"/>
                      <c:h val="3.7062855458241721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B-1D85-4248-8504-7677E777B6FC}"/>
                </c:ext>
              </c:extLst>
            </c:dLbl>
            <c:dLbl>
              <c:idx val="12"/>
              <c:tx>
                <c:rich>
                  <a:bodyPr/>
                  <a:lstStyle/>
                  <a:p>
                    <a:fld id="{D286B86C-BA1A-4A3D-9EA1-5B7CD5F86ECD}" type="CELLRANGE">
                      <a:rPr lang="en-US" baseline="0"/>
                      <a:pPr/>
                      <a:t>[INTERVALODACÉLULA]</a:t>
                    </a:fld>
                    <a:r>
                      <a:rPr lang="en-US" baseline="0"/>
                      <a:t> </a:t>
                    </a:r>
                    <a:fld id="{D95A4D01-921F-46A9-933B-30E9A97598FE}" type="VALUE">
                      <a:rPr lang="en-US" baseline="0"/>
                      <a:pPr/>
                      <a:t>[VALOR]</a:t>
                    </a:fld>
                    <a:endParaRPr lang="en-US" baseline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layout>
                    <c:manualLayout>
                      <c:w val="5.0988374914190865E-2"/>
                      <c:h val="3.7062855458241721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C-1D85-4248-8504-7677E777B6FC}"/>
                </c:ext>
              </c:extLst>
            </c:dLbl>
            <c:dLbl>
              <c:idx val="13"/>
              <c:tx>
                <c:rich>
                  <a:bodyPr/>
                  <a:lstStyle/>
                  <a:p>
                    <a:fld id="{9B21CBAF-47EA-4622-AD55-13B37CF05D7C}" type="CELLRANGE">
                      <a:rPr lang="en-US" baseline="0"/>
                      <a:pPr/>
                      <a:t>[INTERVALODACÉLULA]</a:t>
                    </a:fld>
                    <a:r>
                      <a:rPr lang="en-US" baseline="0"/>
                      <a:t> </a:t>
                    </a:r>
                    <a:fld id="{FFEC645F-C06D-4AD0-8A68-CC3F025244B1}" type="VALUE">
                      <a:rPr lang="en-US" baseline="0"/>
                      <a:pPr/>
                      <a:t>[VALOR]</a:t>
                    </a:fld>
                    <a:endParaRPr lang="en-US" baseline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layout>
                    <c:manualLayout>
                      <c:w val="5.0988374914190865E-2"/>
                      <c:h val="3.7062855458241721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D-1D85-4248-8504-7677E777B6FC}"/>
                </c:ext>
              </c:extLst>
            </c:dLbl>
            <c:dLbl>
              <c:idx val="14"/>
              <c:tx>
                <c:rich>
                  <a:bodyPr/>
                  <a:lstStyle/>
                  <a:p>
                    <a:fld id="{E517B462-5EF8-41FA-8A07-04EE4D3A2B09}" type="CELLRANGE">
                      <a:rPr lang="en-US" baseline="0"/>
                      <a:pPr/>
                      <a:t>[INTERVALODACÉLULA]</a:t>
                    </a:fld>
                    <a:r>
                      <a:rPr lang="en-US" baseline="0"/>
                      <a:t> </a:t>
                    </a:r>
                    <a:fld id="{123E060A-4A9A-48FB-9641-221545C460BA}" type="VALUE">
                      <a:rPr lang="en-US" baseline="0"/>
                      <a:pPr/>
                      <a:t>[VALOR]</a:t>
                    </a:fld>
                    <a:endParaRPr lang="en-US" baseline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layout>
                    <c:manualLayout>
                      <c:w val="5.0988374914190865E-2"/>
                      <c:h val="3.7062855458241721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E-1D85-4248-8504-7677E777B6FC}"/>
                </c:ext>
              </c:extLst>
            </c:dLbl>
            <c:dLbl>
              <c:idx val="15"/>
              <c:tx>
                <c:rich>
                  <a:bodyPr/>
                  <a:lstStyle/>
                  <a:p>
                    <a:fld id="{72C43F1B-D0B4-4E76-AA7D-6965FB9199FD}" type="CELLRANGE">
                      <a:rPr lang="en-US" baseline="0"/>
                      <a:pPr/>
                      <a:t>[INTERVALODACÉLULA]</a:t>
                    </a:fld>
                    <a:r>
                      <a:rPr lang="en-US" baseline="0"/>
                      <a:t> </a:t>
                    </a:r>
                    <a:fld id="{09A4A6B8-C7F2-445D-8C7D-8E0DE82AED1F}" type="VALUE">
                      <a:rPr lang="en-US" baseline="0"/>
                      <a:pPr/>
                      <a:t>[VALOR]</a:t>
                    </a:fld>
                    <a:endParaRPr lang="en-US" baseline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layout>
                    <c:manualLayout>
                      <c:w val="5.0988374914190865E-2"/>
                      <c:h val="3.7062855458241721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F-1D85-4248-8504-7677E777B6FC}"/>
                </c:ext>
              </c:extLst>
            </c:dLbl>
            <c:dLbl>
              <c:idx val="16"/>
              <c:tx>
                <c:rich>
                  <a:bodyPr/>
                  <a:lstStyle/>
                  <a:p>
                    <a:fld id="{FB16EE64-BB02-47DC-989C-D822F812F781}" type="CELLRANGE">
                      <a:rPr lang="en-US" baseline="0"/>
                      <a:pPr/>
                      <a:t>[INTERVALODACÉLULA]</a:t>
                    </a:fld>
                    <a:r>
                      <a:rPr lang="en-US" baseline="0"/>
                      <a:t> </a:t>
                    </a:r>
                    <a:fld id="{3B89B79B-E27B-45FE-9E4B-B0BB02953A92}" type="VALUE">
                      <a:rPr lang="en-US" baseline="0"/>
                      <a:pPr/>
                      <a:t>[VALOR]</a:t>
                    </a:fld>
                    <a:endParaRPr lang="en-US" baseline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layout>
                    <c:manualLayout>
                      <c:w val="5.0988374914190865E-2"/>
                      <c:h val="3.7062855458241721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0-1D85-4248-8504-7677E777B6FC}"/>
                </c:ext>
              </c:extLst>
            </c:dLbl>
            <c:dLbl>
              <c:idx val="17"/>
              <c:tx>
                <c:rich>
                  <a:bodyPr/>
                  <a:lstStyle/>
                  <a:p>
                    <a:fld id="{6028006D-5BF3-4706-8170-4686201BC8B9}" type="CELLRANGE">
                      <a:rPr lang="en-US" baseline="0"/>
                      <a:pPr/>
                      <a:t>[INTERVALODACÉLULA]</a:t>
                    </a:fld>
                    <a:r>
                      <a:rPr lang="en-US" baseline="0"/>
                      <a:t> </a:t>
                    </a:r>
                    <a:fld id="{7BF739A2-087D-47CB-AACD-16DFD0F72CAF}" type="VALUE">
                      <a:rPr lang="en-US" baseline="0"/>
                      <a:pPr/>
                      <a:t>[VALOR]</a:t>
                    </a:fld>
                    <a:endParaRPr lang="en-US" baseline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layout>
                    <c:manualLayout>
                      <c:w val="5.0988374914190865E-2"/>
                      <c:h val="3.7062855458241721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1-1D85-4248-8504-7677E777B6FC}"/>
                </c:ext>
              </c:extLst>
            </c:dLbl>
            <c:dLbl>
              <c:idx val="18"/>
              <c:tx>
                <c:rich>
                  <a:bodyPr/>
                  <a:lstStyle/>
                  <a:p>
                    <a:fld id="{353D2353-E897-4753-88EE-F862A947BCC2}" type="CELLRANGE">
                      <a:rPr lang="en-US" baseline="0"/>
                      <a:pPr/>
                      <a:t>[INTERVALODACÉLULA]</a:t>
                    </a:fld>
                    <a:r>
                      <a:rPr lang="en-US" baseline="0"/>
                      <a:t> </a:t>
                    </a:r>
                    <a:fld id="{A08621E8-C3A9-48C3-9EBE-1290A3737DE3}" type="VALUE">
                      <a:rPr lang="en-US" baseline="0"/>
                      <a:pPr/>
                      <a:t>[VALOR]</a:t>
                    </a:fld>
                    <a:endParaRPr lang="en-US" baseline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layout>
                    <c:manualLayout>
                      <c:w val="5.0988374914190865E-2"/>
                      <c:h val="3.7062855458241721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2-1D85-4248-8504-7677E777B6FC}"/>
                </c:ext>
              </c:extLst>
            </c:dLbl>
            <c:dLbl>
              <c:idx val="19"/>
              <c:tx>
                <c:rich>
                  <a:bodyPr/>
                  <a:lstStyle/>
                  <a:p>
                    <a:fld id="{4B357678-FA64-40A7-B562-89446217D3B1}" type="CELLRANGE">
                      <a:rPr lang="en-US" baseline="0"/>
                      <a:pPr/>
                      <a:t>[INTERVALODACÉLULA]</a:t>
                    </a:fld>
                    <a:r>
                      <a:rPr lang="en-US" baseline="0"/>
                      <a:t> </a:t>
                    </a:r>
                    <a:fld id="{AF813AAD-07E3-4DA4-B109-B148318F1C61}" type="VALUE">
                      <a:rPr lang="en-US" baseline="0"/>
                      <a:pPr/>
                      <a:t>[VALOR]</a:t>
                    </a:fld>
                    <a:endParaRPr lang="en-US" baseline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layout>
                    <c:manualLayout>
                      <c:w val="5.0988374914190865E-2"/>
                      <c:h val="3.7062855458241721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3-1D85-4248-8504-7677E777B6FC}"/>
                </c:ext>
              </c:extLst>
            </c:dLbl>
            <c:dLbl>
              <c:idx val="20"/>
              <c:tx>
                <c:rich>
                  <a:bodyPr/>
                  <a:lstStyle/>
                  <a:p>
                    <a:fld id="{79610FA5-CD35-4807-ACA0-2873CB63B372}" type="CELLRANGE">
                      <a:rPr lang="en-US" baseline="0"/>
                      <a:pPr/>
                      <a:t>[INTERVALODACÉLULA]</a:t>
                    </a:fld>
                    <a:r>
                      <a:rPr lang="en-US" baseline="0"/>
                      <a:t> </a:t>
                    </a:r>
                    <a:fld id="{F06A0DD2-DBF3-41AB-868D-56BCAD80635A}" type="VALUE">
                      <a:rPr lang="en-US" baseline="0"/>
                      <a:pPr/>
                      <a:t>[VALOR]</a:t>
                    </a:fld>
                    <a:endParaRPr lang="en-US" baseline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layout>
                    <c:manualLayout>
                      <c:w val="5.0988374914190865E-2"/>
                      <c:h val="3.7062855458241721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4-1D85-4248-8504-7677E777B6FC}"/>
                </c:ext>
              </c:extLst>
            </c:dLbl>
            <c:dLbl>
              <c:idx val="21"/>
              <c:tx>
                <c:rich>
                  <a:bodyPr/>
                  <a:lstStyle/>
                  <a:p>
                    <a:fld id="{03120F4D-2D8A-4EF0-984B-EB72BDD3149B}" type="CELLRANGE">
                      <a:rPr lang="en-US" baseline="0"/>
                      <a:pPr/>
                      <a:t>[INTERVALODACÉLULA]</a:t>
                    </a:fld>
                    <a:r>
                      <a:rPr lang="en-US" baseline="0"/>
                      <a:t> </a:t>
                    </a:r>
                    <a:fld id="{7090BD9A-584E-44E7-8CA7-1C06D8F79D28}" type="VALUE">
                      <a:rPr lang="en-US" baseline="0"/>
                      <a:pPr/>
                      <a:t>[VALOR]</a:t>
                    </a:fld>
                    <a:endParaRPr lang="en-US" baseline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layout>
                    <c:manualLayout>
                      <c:w val="5.0988374914190865E-2"/>
                      <c:h val="3.7062855458241721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5-1D85-4248-8504-7677E777B6FC}"/>
                </c:ext>
              </c:extLst>
            </c:dLbl>
            <c:dLbl>
              <c:idx val="22"/>
              <c:tx>
                <c:rich>
                  <a:bodyPr/>
                  <a:lstStyle/>
                  <a:p>
                    <a:fld id="{2B59C4B9-2AE1-4D9E-996D-54DBD5611006}" type="CELLRANGE">
                      <a:rPr lang="en-US" baseline="0"/>
                      <a:pPr/>
                      <a:t>[INTERVALODACÉLULA]</a:t>
                    </a:fld>
                    <a:r>
                      <a:rPr lang="en-US" baseline="0"/>
                      <a:t> </a:t>
                    </a:r>
                    <a:fld id="{F5F66D03-B60C-46D4-BD6C-2975BECDED05}" type="VALUE">
                      <a:rPr lang="en-US" baseline="0"/>
                      <a:pPr/>
                      <a:t>[VALOR]</a:t>
                    </a:fld>
                    <a:endParaRPr lang="en-US" baseline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layout>
                    <c:manualLayout>
                      <c:w val="5.0988374914190865E-2"/>
                      <c:h val="3.7062855458241721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6-1D85-4248-8504-7677E777B6FC}"/>
                </c:ext>
              </c:extLst>
            </c:dLbl>
            <c:dLbl>
              <c:idx val="23"/>
              <c:tx>
                <c:rich>
                  <a:bodyPr/>
                  <a:lstStyle/>
                  <a:p>
                    <a:fld id="{00B885CB-19DB-4758-99A8-A87EA707278E}" type="CELLRANGE">
                      <a:rPr lang="en-US" baseline="0"/>
                      <a:pPr/>
                      <a:t>[INTERVALODACÉLULA]</a:t>
                    </a:fld>
                    <a:r>
                      <a:rPr lang="en-US" baseline="0"/>
                      <a:t> </a:t>
                    </a:r>
                    <a:fld id="{B5F92397-2D4A-4FD2-80B4-8FCA6336B4C5}" type="VALUE">
                      <a:rPr lang="en-US" baseline="0"/>
                      <a:pPr/>
                      <a:t>[VALOR]</a:t>
                    </a:fld>
                    <a:endParaRPr lang="en-US" baseline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layout>
                    <c:manualLayout>
                      <c:w val="5.0988374914190865E-2"/>
                      <c:h val="3.7062855458241721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7-1D85-4248-8504-7677E777B6FC}"/>
                </c:ext>
              </c:extLst>
            </c:dLbl>
            <c:dLbl>
              <c:idx val="24"/>
              <c:tx>
                <c:rich>
                  <a:bodyPr/>
                  <a:lstStyle/>
                  <a:p>
                    <a:fld id="{A311FC50-377C-447F-9EAF-2EE480E5139E}" type="CELLRANGE">
                      <a:rPr lang="en-US" baseline="0"/>
                      <a:pPr/>
                      <a:t>[INTERVALODACÉLULA]</a:t>
                    </a:fld>
                    <a:r>
                      <a:rPr lang="en-US" baseline="0"/>
                      <a:t> </a:t>
                    </a:r>
                    <a:fld id="{94A27257-BFCC-4B55-BD53-D5372E309DAA}" type="VALUE">
                      <a:rPr lang="en-US" baseline="0"/>
                      <a:pPr/>
                      <a:t>[VALOR]</a:t>
                    </a:fld>
                    <a:endParaRPr lang="en-US" baseline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layout>
                    <c:manualLayout>
                      <c:w val="5.0988374914190865E-2"/>
                      <c:h val="3.7062855458241721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8-1D85-4248-8504-7677E777B6FC}"/>
                </c:ext>
              </c:extLst>
            </c:dLbl>
            <c:dLbl>
              <c:idx val="25"/>
              <c:tx>
                <c:rich>
                  <a:bodyPr/>
                  <a:lstStyle/>
                  <a:p>
                    <a:fld id="{EDC1EC1A-770B-4016-82B7-819BABD4AA24}" type="CELLRANGE">
                      <a:rPr lang="en-US" baseline="0"/>
                      <a:pPr/>
                      <a:t>[INTERVALODACÉLULA]</a:t>
                    </a:fld>
                    <a:r>
                      <a:rPr lang="en-US" baseline="0"/>
                      <a:t> </a:t>
                    </a:r>
                    <a:fld id="{E82022D0-7FDF-438C-9F1D-78D59F6DB07A}" type="VALUE">
                      <a:rPr lang="en-US" baseline="0"/>
                      <a:pPr/>
                      <a:t>[VALOR]</a:t>
                    </a:fld>
                    <a:endParaRPr lang="en-US" baseline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layout>
                    <c:manualLayout>
                      <c:w val="5.0988374914190865E-2"/>
                      <c:h val="3.7062855458241721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9-1D85-4248-8504-7677E777B6FC}"/>
                </c:ext>
              </c:extLst>
            </c:dLbl>
            <c:dLbl>
              <c:idx val="26"/>
              <c:tx>
                <c:rich>
                  <a:bodyPr/>
                  <a:lstStyle/>
                  <a:p>
                    <a:fld id="{E8807B56-54EB-4099-829E-24B2F447469D}" type="CELLRANGE">
                      <a:rPr lang="en-US" baseline="0"/>
                      <a:pPr/>
                      <a:t>[INTERVALODACÉLULA]</a:t>
                    </a:fld>
                    <a:r>
                      <a:rPr lang="en-US" baseline="0"/>
                      <a:t> </a:t>
                    </a:r>
                    <a:fld id="{69AE06C6-2440-4570-9C9B-847024C82A2F}" type="VALUE">
                      <a:rPr lang="en-US" baseline="0"/>
                      <a:pPr/>
                      <a:t>[VALOR]</a:t>
                    </a:fld>
                    <a:endParaRPr lang="en-US" baseline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layout>
                    <c:manualLayout>
                      <c:w val="5.0988374914190865E-2"/>
                      <c:h val="3.7062855458241721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A-1D85-4248-8504-7677E777B6FC}"/>
                </c:ext>
              </c:extLst>
            </c:dLbl>
            <c:dLbl>
              <c:idx val="27"/>
              <c:tx>
                <c:rich>
                  <a:bodyPr/>
                  <a:lstStyle/>
                  <a:p>
                    <a:fld id="{867D1E04-23EF-4F09-896A-44EC48AD6F55}" type="CELLRANGE">
                      <a:rPr lang="en-US" baseline="0"/>
                      <a:pPr/>
                      <a:t>[INTERVALODACÉLULA]</a:t>
                    </a:fld>
                    <a:r>
                      <a:rPr lang="en-US" baseline="0"/>
                      <a:t> </a:t>
                    </a:r>
                    <a:fld id="{BBE8AE91-68BE-40CE-B51A-B8F797AE32C7}" type="VALUE">
                      <a:rPr lang="en-US" baseline="0"/>
                      <a:pPr/>
                      <a:t>[VALOR]</a:t>
                    </a:fld>
                    <a:endParaRPr lang="en-US" baseline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layout>
                    <c:manualLayout>
                      <c:w val="5.0988374914190865E-2"/>
                      <c:h val="3.7062855458241721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B-1D85-4248-8504-7677E777B6FC}"/>
                </c:ext>
              </c:extLst>
            </c:dLbl>
            <c:dLbl>
              <c:idx val="28"/>
              <c:tx>
                <c:rich>
                  <a:bodyPr/>
                  <a:lstStyle/>
                  <a:p>
                    <a:fld id="{DBF356EF-7692-49D0-8085-6B494DAB4055}" type="CELLRANGE">
                      <a:rPr lang="en-US" baseline="0"/>
                      <a:pPr/>
                      <a:t>[INTERVALODACÉLULA]</a:t>
                    </a:fld>
                    <a:r>
                      <a:rPr lang="en-US" baseline="0"/>
                      <a:t> </a:t>
                    </a:r>
                    <a:fld id="{CE68B2E8-1A7B-4F03-9489-209116224E93}" type="VALUE">
                      <a:rPr lang="en-US" baseline="0"/>
                      <a:pPr/>
                      <a:t>[VALOR]</a:t>
                    </a:fld>
                    <a:endParaRPr lang="en-US" baseline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layout>
                    <c:manualLayout>
                      <c:w val="5.0988374914190865E-2"/>
                      <c:h val="3.7062855458241721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C-1D85-4248-8504-7677E777B6FC}"/>
                </c:ext>
              </c:extLst>
            </c:dLbl>
            <c:dLbl>
              <c:idx val="29"/>
              <c:tx>
                <c:rich>
                  <a:bodyPr/>
                  <a:lstStyle/>
                  <a:p>
                    <a:fld id="{A59B74FB-290C-4B53-AB53-D8B49CD1675A}" type="CELLRANGE">
                      <a:rPr lang="en-US" baseline="0"/>
                      <a:pPr/>
                      <a:t>[INTERVALODACÉLULA]</a:t>
                    </a:fld>
                    <a:r>
                      <a:rPr lang="en-US" baseline="0"/>
                      <a:t> </a:t>
                    </a:r>
                    <a:fld id="{A23C4B83-A288-48CB-ACFE-810A640BA6B6}" type="VALUE">
                      <a:rPr lang="en-US" baseline="0"/>
                      <a:pPr/>
                      <a:t>[VALOR]</a:t>
                    </a:fld>
                    <a:endParaRPr lang="en-US" baseline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layout>
                    <c:manualLayout>
                      <c:w val="5.0988374914190865E-2"/>
                      <c:h val="3.7062855458241721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D-1D85-4248-8504-7677E777B6FC}"/>
                </c:ext>
              </c:extLst>
            </c:dLbl>
            <c:dLbl>
              <c:idx val="30"/>
              <c:tx>
                <c:rich>
                  <a:bodyPr/>
                  <a:lstStyle/>
                  <a:p>
                    <a:fld id="{307737A6-F56F-48AC-ADF8-7AF7CB9F1E1F}" type="CELLRANGE">
                      <a:rPr lang="en-US" baseline="0"/>
                      <a:pPr/>
                      <a:t>[INTERVALODACÉLULA]</a:t>
                    </a:fld>
                    <a:r>
                      <a:rPr lang="en-US" baseline="0"/>
                      <a:t> </a:t>
                    </a:r>
                    <a:fld id="{7C749EA4-34BF-4E5D-8E4C-9DC2B52B791D}" type="VALUE">
                      <a:rPr lang="en-US" baseline="0"/>
                      <a:pPr/>
                      <a:t>[VALOR]</a:t>
                    </a:fld>
                    <a:endParaRPr lang="en-US" baseline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layout>
                    <c:manualLayout>
                      <c:w val="5.0988374914190865E-2"/>
                      <c:h val="3.7062855458241721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E-1D85-4248-8504-7677E777B6FC}"/>
                </c:ext>
              </c:extLst>
            </c:dLbl>
            <c:dLbl>
              <c:idx val="31"/>
              <c:tx>
                <c:rich>
                  <a:bodyPr/>
                  <a:lstStyle/>
                  <a:p>
                    <a:fld id="{8540B5F7-A9D8-47F7-B2CD-0DA06CDE1CCC}" type="CELLRANGE">
                      <a:rPr lang="en-US" baseline="0"/>
                      <a:pPr/>
                      <a:t>[INTERVALODACÉLULA]</a:t>
                    </a:fld>
                    <a:r>
                      <a:rPr lang="en-US" baseline="0"/>
                      <a:t> </a:t>
                    </a:r>
                    <a:fld id="{EB448877-0C54-4514-A641-DF67A807A6DA}" type="VALUE">
                      <a:rPr lang="en-US" baseline="0"/>
                      <a:pPr/>
                      <a:t>[VALOR]</a:t>
                    </a:fld>
                    <a:endParaRPr lang="en-US" baseline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layout>
                    <c:manualLayout>
                      <c:w val="5.0988374914190865E-2"/>
                      <c:h val="3.7062855458241721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F-1D85-4248-8504-7677E777B6FC}"/>
                </c:ext>
              </c:extLst>
            </c:dLbl>
            <c:dLbl>
              <c:idx val="32"/>
              <c:tx>
                <c:rich>
                  <a:bodyPr/>
                  <a:lstStyle/>
                  <a:p>
                    <a:fld id="{189EA5E8-5546-4A49-91FB-A0F1F63BF001}" type="CELLRANGE">
                      <a:rPr lang="en-US" baseline="0"/>
                      <a:pPr/>
                      <a:t>[INTERVALODACÉLULA]</a:t>
                    </a:fld>
                    <a:r>
                      <a:rPr lang="en-US" baseline="0"/>
                      <a:t> </a:t>
                    </a:r>
                    <a:fld id="{23420DA5-17B6-46B5-9407-B8B1614DAEEA}" type="VALUE">
                      <a:rPr lang="en-US" baseline="0"/>
                      <a:pPr/>
                      <a:t>[VALOR]</a:t>
                    </a:fld>
                    <a:endParaRPr lang="en-US" baseline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layout>
                    <c:manualLayout>
                      <c:w val="5.0988374914190865E-2"/>
                      <c:h val="3.7062855458241721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20-1D85-4248-8504-7677E777B6FC}"/>
                </c:ext>
              </c:extLst>
            </c:dLbl>
            <c:dLbl>
              <c:idx val="33"/>
              <c:tx>
                <c:rich>
                  <a:bodyPr/>
                  <a:lstStyle/>
                  <a:p>
                    <a:fld id="{E1CBDA9E-A480-45EB-92ED-4314854D47C8}" type="CELLRANGE">
                      <a:rPr lang="en-US" baseline="0"/>
                      <a:pPr/>
                      <a:t>[INTERVALODACÉLULA]</a:t>
                    </a:fld>
                    <a:r>
                      <a:rPr lang="en-US" baseline="0"/>
                      <a:t> </a:t>
                    </a:r>
                    <a:fld id="{695C903B-0B33-41F5-8B0C-2902273D2DF9}" type="VALUE">
                      <a:rPr lang="en-US" baseline="0"/>
                      <a:pPr/>
                      <a:t>[VALOR]</a:t>
                    </a:fld>
                    <a:endParaRPr lang="en-US" baseline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layout>
                    <c:manualLayout>
                      <c:w val="5.0988374914190865E-2"/>
                      <c:h val="3.7062855458241721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21-1D85-4248-8504-7677E777B6FC}"/>
                </c:ext>
              </c:extLst>
            </c:dLbl>
            <c:dLbl>
              <c:idx val="34"/>
              <c:tx>
                <c:rich>
                  <a:bodyPr/>
                  <a:lstStyle/>
                  <a:p>
                    <a:fld id="{5083F553-80E0-4977-951F-6A953D4415D0}" type="CELLRANGE">
                      <a:rPr lang="en-US" baseline="0"/>
                      <a:pPr/>
                      <a:t>[INTERVALODACÉLULA]</a:t>
                    </a:fld>
                    <a:r>
                      <a:rPr lang="en-US" baseline="0"/>
                      <a:t> </a:t>
                    </a:r>
                    <a:fld id="{EF5A4F1F-AAC9-469E-A80C-0907542C4526}" type="VALUE">
                      <a:rPr lang="en-US" baseline="0"/>
                      <a:pPr/>
                      <a:t>[VALOR]</a:t>
                    </a:fld>
                    <a:endParaRPr lang="en-US" baseline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layout>
                    <c:manualLayout>
                      <c:w val="5.0988374914190865E-2"/>
                      <c:h val="3.7062855458241721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22-1D85-4248-8504-7677E777B6FC}"/>
                </c:ext>
              </c:extLst>
            </c:dLbl>
            <c:dLbl>
              <c:idx val="35"/>
              <c:tx>
                <c:rich>
                  <a:bodyPr/>
                  <a:lstStyle/>
                  <a:p>
                    <a:fld id="{F958AD4C-5DD3-4328-82AF-3780C89E3AB2}" type="CELLRANGE">
                      <a:rPr lang="en-US" baseline="0"/>
                      <a:pPr/>
                      <a:t>[INTERVALODACÉLULA]</a:t>
                    </a:fld>
                    <a:r>
                      <a:rPr lang="en-US" baseline="0"/>
                      <a:t> </a:t>
                    </a:r>
                    <a:fld id="{D551BCC7-2192-4879-A658-BC60FD238078}" type="VALUE">
                      <a:rPr lang="en-US" baseline="0"/>
                      <a:pPr/>
                      <a:t>[VALOR]</a:t>
                    </a:fld>
                    <a:endParaRPr lang="en-US" baseline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layout>
                    <c:manualLayout>
                      <c:w val="5.0988374914190865E-2"/>
                      <c:h val="3.7062855458241721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23-1D85-4248-8504-7677E777B6FC}"/>
                </c:ext>
              </c:extLst>
            </c:dLbl>
            <c:dLbl>
              <c:idx val="36"/>
              <c:tx>
                <c:rich>
                  <a:bodyPr/>
                  <a:lstStyle/>
                  <a:p>
                    <a:fld id="{0F5F8D28-6247-4332-9C67-29E67361118D}" type="CELLRANGE">
                      <a:rPr lang="en-US" baseline="0"/>
                      <a:pPr/>
                      <a:t>[INTERVALODACÉLULA]</a:t>
                    </a:fld>
                    <a:r>
                      <a:rPr lang="en-US" baseline="0"/>
                      <a:t> </a:t>
                    </a:r>
                    <a:fld id="{716C0E42-A8AA-41D0-B694-88EC6E96B052}" type="VALUE">
                      <a:rPr lang="en-US" baseline="0"/>
                      <a:pPr/>
                      <a:t>[VALOR]</a:t>
                    </a:fld>
                    <a:endParaRPr lang="en-US" baseline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layout>
                    <c:manualLayout>
                      <c:w val="5.0988374914190865E-2"/>
                      <c:h val="3.7062855458241721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24-1D85-4248-8504-7677E777B6FC}"/>
                </c:ext>
              </c:extLst>
            </c:dLbl>
            <c:dLbl>
              <c:idx val="37"/>
              <c:tx>
                <c:rich>
                  <a:bodyPr/>
                  <a:lstStyle/>
                  <a:p>
                    <a:fld id="{6FD85184-59A3-452A-BFE1-6B2A738C4565}" type="CELLRANGE">
                      <a:rPr lang="en-US" baseline="0"/>
                      <a:pPr/>
                      <a:t>[INTERVALODACÉLULA]</a:t>
                    </a:fld>
                    <a:r>
                      <a:rPr lang="en-US" baseline="0"/>
                      <a:t> </a:t>
                    </a:r>
                    <a:fld id="{7EA29932-2B7F-4603-A274-898C7C7E8A50}" type="VALUE">
                      <a:rPr lang="en-US" baseline="0"/>
                      <a:pPr/>
                      <a:t>[VALOR]</a:t>
                    </a:fld>
                    <a:endParaRPr lang="en-US" baseline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layout>
                    <c:manualLayout>
                      <c:w val="5.0988374914190865E-2"/>
                      <c:h val="3.7062855458241721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25-1D85-4248-8504-7677E777B6FC}"/>
                </c:ext>
              </c:extLst>
            </c:dLbl>
            <c:dLbl>
              <c:idx val="38"/>
              <c:tx>
                <c:rich>
                  <a:bodyPr/>
                  <a:lstStyle/>
                  <a:p>
                    <a:fld id="{D99D720E-964B-472C-AFC5-7890D2E6DB96}" type="CELLRANGE">
                      <a:rPr lang="en-US" baseline="0"/>
                      <a:pPr/>
                      <a:t>[INTERVALODACÉLULA]</a:t>
                    </a:fld>
                    <a:r>
                      <a:rPr lang="en-US" baseline="0"/>
                      <a:t> </a:t>
                    </a:r>
                    <a:fld id="{0DAFD7E2-6B99-4B31-A478-B5E3E9214C74}" type="VALUE">
                      <a:rPr lang="en-US" baseline="0"/>
                      <a:pPr/>
                      <a:t>[VALOR]</a:t>
                    </a:fld>
                    <a:endParaRPr lang="en-US" baseline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layout>
                    <c:manualLayout>
                      <c:w val="5.0988374914190865E-2"/>
                      <c:h val="3.7062855458241721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26-1D85-4248-8504-7677E777B6FC}"/>
                </c:ext>
              </c:extLst>
            </c:dLbl>
            <c:dLbl>
              <c:idx val="39"/>
              <c:tx>
                <c:rich>
                  <a:bodyPr/>
                  <a:lstStyle/>
                  <a:p>
                    <a:fld id="{7E1BE78A-3C5B-4B29-8514-D44059A58883}" type="CELLRANGE">
                      <a:rPr lang="en-US" baseline="0"/>
                      <a:pPr/>
                      <a:t>[INTERVALODACÉLULA]</a:t>
                    </a:fld>
                    <a:r>
                      <a:rPr lang="en-US" baseline="0"/>
                      <a:t> </a:t>
                    </a:r>
                    <a:fld id="{655BB6D3-85AC-4440-8A2B-F3FE32492B15}" type="VALUE">
                      <a:rPr lang="en-US" baseline="0"/>
                      <a:pPr/>
                      <a:t>[VALOR]</a:t>
                    </a:fld>
                    <a:endParaRPr lang="en-US" baseline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layout>
                    <c:manualLayout>
                      <c:w val="5.0988374914190865E-2"/>
                      <c:h val="3.7062855458241721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27-1D85-4248-8504-7677E777B6FC}"/>
                </c:ext>
              </c:extLst>
            </c:dLbl>
            <c:dLbl>
              <c:idx val="40"/>
              <c:tx>
                <c:rich>
                  <a:bodyPr/>
                  <a:lstStyle/>
                  <a:p>
                    <a:fld id="{21982E7C-2664-40CC-9125-4A79ACA99238}" type="CELLRANGE">
                      <a:rPr lang="en-US" baseline="0"/>
                      <a:pPr/>
                      <a:t>[INTERVALODACÉLULA]</a:t>
                    </a:fld>
                    <a:r>
                      <a:rPr lang="en-US" baseline="0"/>
                      <a:t> </a:t>
                    </a:r>
                    <a:fld id="{CC457EC8-CF36-491C-92B2-58207085591A}" type="VALUE">
                      <a:rPr lang="en-US" baseline="0"/>
                      <a:pPr/>
                      <a:t>[VALOR]</a:t>
                    </a:fld>
                    <a:endParaRPr lang="en-US" baseline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layout>
                    <c:manualLayout>
                      <c:w val="5.0988374914190865E-2"/>
                      <c:h val="3.7062855458241721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28-1D85-4248-8504-7677E777B6FC}"/>
                </c:ext>
              </c:extLst>
            </c:dLbl>
            <c:dLbl>
              <c:idx val="41"/>
              <c:tx>
                <c:rich>
                  <a:bodyPr/>
                  <a:lstStyle/>
                  <a:p>
                    <a:fld id="{5186393C-EA8F-4298-A6A1-A93F4C2958CB}" type="CELLRANGE">
                      <a:rPr lang="en-US" baseline="0"/>
                      <a:pPr/>
                      <a:t>[INTERVALODACÉLULA]</a:t>
                    </a:fld>
                    <a:r>
                      <a:rPr lang="en-US" baseline="0"/>
                      <a:t> </a:t>
                    </a:r>
                    <a:fld id="{13B5B243-DE2A-4EC0-A771-CC7EF72B9CA7}" type="VALUE">
                      <a:rPr lang="en-US" baseline="0"/>
                      <a:pPr/>
                      <a:t>[VALOR]</a:t>
                    </a:fld>
                    <a:endParaRPr lang="en-US" baseline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layout>
                    <c:manualLayout>
                      <c:w val="5.0988374914190865E-2"/>
                      <c:h val="3.7062855458241721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29-1D85-4248-8504-7677E777B6FC}"/>
                </c:ext>
              </c:extLst>
            </c:dLbl>
            <c:dLbl>
              <c:idx val="42"/>
              <c:tx>
                <c:rich>
                  <a:bodyPr/>
                  <a:lstStyle/>
                  <a:p>
                    <a:fld id="{CF9181AE-8A28-4412-A5B1-21C76983C95E}" type="CELLRANGE">
                      <a:rPr lang="en-US" baseline="0"/>
                      <a:pPr/>
                      <a:t>[INTERVALODACÉLULA]</a:t>
                    </a:fld>
                    <a:r>
                      <a:rPr lang="en-US" baseline="0"/>
                      <a:t> </a:t>
                    </a:r>
                    <a:fld id="{623C3D4A-1257-48C5-AE20-8B5B79DAA112}" type="VALUE">
                      <a:rPr lang="en-US" baseline="0"/>
                      <a:pPr/>
                      <a:t>[VALOR]</a:t>
                    </a:fld>
                    <a:endParaRPr lang="en-US" baseline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layout>
                    <c:manualLayout>
                      <c:w val="5.0988374914190865E-2"/>
                      <c:h val="3.7062855458241721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2A-1D85-4248-8504-7677E777B6FC}"/>
                </c:ext>
              </c:extLst>
            </c:dLbl>
            <c:dLbl>
              <c:idx val="43"/>
              <c:tx>
                <c:rich>
                  <a:bodyPr/>
                  <a:lstStyle/>
                  <a:p>
                    <a:fld id="{4957E86A-B73D-41C7-9349-27A77B87A91B}" type="CELLRANGE">
                      <a:rPr lang="en-US" baseline="0"/>
                      <a:pPr/>
                      <a:t>[INTERVALODACÉLULA]</a:t>
                    </a:fld>
                    <a:r>
                      <a:rPr lang="en-US" baseline="0"/>
                      <a:t> </a:t>
                    </a:r>
                    <a:fld id="{B4F08EC2-6631-460D-9466-0825D84A63EA}" type="VALUE">
                      <a:rPr lang="en-US" baseline="0"/>
                      <a:pPr/>
                      <a:t>[VALOR]</a:t>
                    </a:fld>
                    <a:endParaRPr lang="en-US" baseline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layout>
                    <c:manualLayout>
                      <c:w val="5.0988374914190865E-2"/>
                      <c:h val="3.7062855458241721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2B-1D85-4248-8504-7677E777B6FC}"/>
                </c:ext>
              </c:extLst>
            </c:dLbl>
            <c:dLbl>
              <c:idx val="44"/>
              <c:tx>
                <c:rich>
                  <a:bodyPr/>
                  <a:lstStyle/>
                  <a:p>
                    <a:fld id="{D6CEC51A-8F39-42E0-99EE-2CA0FB35F378}" type="CELLRANGE">
                      <a:rPr lang="en-US" baseline="0"/>
                      <a:pPr/>
                      <a:t>[INTERVALODACÉLULA]</a:t>
                    </a:fld>
                    <a:r>
                      <a:rPr lang="en-US" baseline="0"/>
                      <a:t> </a:t>
                    </a:r>
                    <a:fld id="{309619AA-5946-407A-A884-E1E592A4841E}" type="VALUE">
                      <a:rPr lang="en-US" baseline="0"/>
                      <a:pPr/>
                      <a:t>[VALOR]</a:t>
                    </a:fld>
                    <a:endParaRPr lang="en-US" baseline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layout>
                    <c:manualLayout>
                      <c:w val="5.0988374914190865E-2"/>
                      <c:h val="3.7062855458241721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2C-1D85-4248-8504-7677E777B6FC}"/>
                </c:ext>
              </c:extLst>
            </c:dLbl>
            <c:dLbl>
              <c:idx val="45"/>
              <c:tx>
                <c:rich>
                  <a:bodyPr/>
                  <a:lstStyle/>
                  <a:p>
                    <a:fld id="{F8E4311A-658E-4770-9342-0E0EAE400F6E}" type="CELLRANGE">
                      <a:rPr lang="en-US" baseline="0"/>
                      <a:pPr/>
                      <a:t>[INTERVALODACÉLULA]</a:t>
                    </a:fld>
                    <a:r>
                      <a:rPr lang="en-US" baseline="0"/>
                      <a:t> </a:t>
                    </a:r>
                    <a:fld id="{F2459EB0-811B-48BB-8D25-560555CA5F37}" type="VALUE">
                      <a:rPr lang="en-US" baseline="0"/>
                      <a:pPr/>
                      <a:t>[VALOR]</a:t>
                    </a:fld>
                    <a:endParaRPr lang="en-US" baseline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layout>
                    <c:manualLayout>
                      <c:w val="5.0988374914190865E-2"/>
                      <c:h val="3.7062855458241721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2D-1D85-4248-8504-7677E777B6FC}"/>
                </c:ext>
              </c:extLst>
            </c:dLbl>
            <c:dLbl>
              <c:idx val="46"/>
              <c:tx>
                <c:rich>
                  <a:bodyPr/>
                  <a:lstStyle/>
                  <a:p>
                    <a:fld id="{AB6C0B96-D7E7-4F18-AF65-6AB945774E6E}" type="CELLRANGE">
                      <a:rPr lang="en-US" baseline="0"/>
                      <a:pPr/>
                      <a:t>[INTERVALODACÉLULA]</a:t>
                    </a:fld>
                    <a:r>
                      <a:rPr lang="en-US" baseline="0"/>
                      <a:t> </a:t>
                    </a:r>
                    <a:fld id="{2FF78465-E14F-4519-9261-893B5679872D}" type="VALUE">
                      <a:rPr lang="en-US" baseline="0"/>
                      <a:pPr/>
                      <a:t>[VALOR]</a:t>
                    </a:fld>
                    <a:endParaRPr lang="en-US" baseline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layout>
                    <c:manualLayout>
                      <c:w val="5.0988374914190865E-2"/>
                      <c:h val="3.7062855458241721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2E-1D85-4248-8504-7677E777B6FC}"/>
                </c:ext>
              </c:extLst>
            </c:dLbl>
            <c:dLbl>
              <c:idx val="47"/>
              <c:tx>
                <c:rich>
                  <a:bodyPr/>
                  <a:lstStyle/>
                  <a:p>
                    <a:fld id="{AF9F63B9-2E3D-4DD9-8795-DC54BFE79ADD}" type="CELLRANGE">
                      <a:rPr lang="en-US" baseline="0"/>
                      <a:pPr/>
                      <a:t>[INTERVALODACÉLULA]</a:t>
                    </a:fld>
                    <a:r>
                      <a:rPr lang="en-US" baseline="0"/>
                      <a:t> </a:t>
                    </a:r>
                    <a:fld id="{60F80DF0-0504-47D3-A839-A0438003806F}" type="VALUE">
                      <a:rPr lang="en-US" baseline="0"/>
                      <a:pPr/>
                      <a:t>[VALOR]</a:t>
                    </a:fld>
                    <a:endParaRPr lang="en-US" baseline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layout>
                    <c:manualLayout>
                      <c:w val="5.0988374914190865E-2"/>
                      <c:h val="3.7062855458241721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2F-1D85-4248-8504-7677E777B6FC}"/>
                </c:ext>
              </c:extLst>
            </c:dLbl>
            <c:dLbl>
              <c:idx val="48"/>
              <c:layout>
                <c:manualLayout>
                  <c:x val="0"/>
                  <c:y val="-1.159410948869392E-2"/>
                </c:manualLayout>
              </c:layout>
              <c:tx>
                <c:rich>
                  <a:bodyPr/>
                  <a:lstStyle/>
                  <a:p>
                    <a:fld id="{7E00A468-FBA5-4050-BD9C-76A7EBE7BA6B}" type="CELLRANGE">
                      <a:rPr lang="en-US" baseline="0"/>
                      <a:pPr/>
                      <a:t>[INTERVALODACÉLULA]</a:t>
                    </a:fld>
                    <a:r>
                      <a:rPr lang="en-US" baseline="0"/>
                      <a:t> </a:t>
                    </a:r>
                    <a:fld id="{E3A4A813-C7EE-4254-B274-2932313A42FC}" type="VALUE">
                      <a:rPr lang="en-US" baseline="0"/>
                      <a:pPr/>
                      <a:t>[VALOR]</a:t>
                    </a:fld>
                    <a:endParaRPr lang="en-US" baseline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layout>
                    <c:manualLayout>
                      <c:w val="5.0988374914190865E-2"/>
                      <c:h val="3.7062855458241721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30-1D85-4248-8504-7677E777B6FC}"/>
                </c:ext>
              </c:extLst>
            </c:dLbl>
            <c:dLbl>
              <c:idx val="49"/>
              <c:tx>
                <c:rich>
                  <a:bodyPr/>
                  <a:lstStyle/>
                  <a:p>
                    <a:fld id="{7D670601-BD94-432D-8D7C-B18F93484125}" type="VALUE">
                      <a:rPr lang="pt-BR"/>
                      <a:pPr/>
                      <a:t>[VALOR]</a:t>
                    </a:fld>
                    <a:endParaRPr lang="pt-BR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1-1D85-4248-8504-7677E777B6FC}"/>
                </c:ext>
              </c:extLst>
            </c:dLbl>
            <c:dLbl>
              <c:idx val="50"/>
              <c:tx>
                <c:rich>
                  <a:bodyPr/>
                  <a:lstStyle/>
                  <a:p>
                    <a:fld id="{9793CB8E-7A52-4D52-BD25-594970360860}" type="VALUE">
                      <a:rPr lang="pt-BR"/>
                      <a:pPr/>
                      <a:t>[VALOR]</a:t>
                    </a:fld>
                    <a:endParaRPr lang="pt-BR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2-1D85-4248-8504-7677E777B6FC}"/>
                </c:ext>
              </c:extLst>
            </c:dLbl>
            <c:dLbl>
              <c:idx val="51"/>
              <c:tx>
                <c:rich>
                  <a:bodyPr/>
                  <a:lstStyle/>
                  <a:p>
                    <a:fld id="{871FF2C1-50FB-4136-8220-14F842BEBDA2}" type="VALUE">
                      <a:rPr lang="pt-BR"/>
                      <a:pPr/>
                      <a:t>[VALOR]</a:t>
                    </a:fld>
                    <a:endParaRPr lang="pt-BR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3-1D85-4248-8504-7677E777B6FC}"/>
                </c:ext>
              </c:extLst>
            </c:dLbl>
            <c:dLbl>
              <c:idx val="52"/>
              <c:tx>
                <c:rich>
                  <a:bodyPr/>
                  <a:lstStyle/>
                  <a:p>
                    <a:fld id="{B40C329D-3E2D-4F68-883C-65F1B39516A2}" type="VALUE">
                      <a:rPr lang="pt-BR"/>
                      <a:pPr/>
                      <a:t>[VALOR]</a:t>
                    </a:fld>
                    <a:endParaRPr lang="pt-BR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4-1D85-4248-8504-7677E777B6FC}"/>
                </c:ext>
              </c:extLst>
            </c:dLbl>
            <c:dLbl>
              <c:idx val="53"/>
              <c:tx>
                <c:rich>
                  <a:bodyPr/>
                  <a:lstStyle/>
                  <a:p>
                    <a:fld id="{3A95D415-A25D-4706-A7F3-05E8A70B7F87}" type="VALUE">
                      <a:rPr lang="pt-BR"/>
                      <a:pPr/>
                      <a:t>[VALOR]</a:t>
                    </a:fld>
                    <a:endParaRPr lang="pt-BR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5-1D85-4248-8504-7677E777B6FC}"/>
                </c:ext>
              </c:extLst>
            </c:dLbl>
            <c:dLbl>
              <c:idx val="54"/>
              <c:tx>
                <c:rich>
                  <a:bodyPr/>
                  <a:lstStyle/>
                  <a:p>
                    <a:fld id="{79974319-675B-47D6-8177-D5EF25F75C72}" type="VALUE">
                      <a:rPr lang="pt-BR"/>
                      <a:pPr/>
                      <a:t>[VALOR]</a:t>
                    </a:fld>
                    <a:endParaRPr lang="pt-BR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6-1D85-4248-8504-7677E777B6FC}"/>
                </c:ext>
              </c:extLst>
            </c:dLbl>
            <c:dLbl>
              <c:idx val="55"/>
              <c:tx>
                <c:rich>
                  <a:bodyPr/>
                  <a:lstStyle/>
                  <a:p>
                    <a:fld id="{2C997C69-D224-4101-97AB-0D5269B3389E}" type="VALUE">
                      <a:rPr lang="pt-BR"/>
                      <a:pPr/>
                      <a:t>[VALOR]</a:t>
                    </a:fld>
                    <a:endParaRPr lang="pt-BR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7-1D85-4248-8504-7677E777B6FC}"/>
                </c:ext>
              </c:extLst>
            </c:dLbl>
            <c:dLbl>
              <c:idx val="56"/>
              <c:tx>
                <c:rich>
                  <a:bodyPr/>
                  <a:lstStyle/>
                  <a:p>
                    <a:fld id="{C583D556-7970-43BE-A451-F9965D912FD2}" type="VALUE">
                      <a:rPr lang="pt-BR"/>
                      <a:pPr/>
                      <a:t>[VALOR]</a:t>
                    </a:fld>
                    <a:endParaRPr lang="pt-BR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8-1D85-4248-8504-7677E777B6FC}"/>
                </c:ext>
              </c:extLst>
            </c:dLbl>
            <c:dLbl>
              <c:idx val="57"/>
              <c:tx>
                <c:rich>
                  <a:bodyPr/>
                  <a:lstStyle/>
                  <a:p>
                    <a:fld id="{F0280A86-45A4-427D-8587-75BC7B49C513}" type="VALUE">
                      <a:rPr lang="pt-BR"/>
                      <a:pPr/>
                      <a:t>[VALOR]</a:t>
                    </a:fld>
                    <a:endParaRPr lang="pt-BR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9-1D85-4248-8504-7677E777B6FC}"/>
                </c:ext>
              </c:extLst>
            </c:dLbl>
            <c:dLbl>
              <c:idx val="58"/>
              <c:tx>
                <c:rich>
                  <a:bodyPr/>
                  <a:lstStyle/>
                  <a:p>
                    <a:fld id="{01820167-9304-4F3E-9894-E8E5D5271511}" type="VALUE">
                      <a:rPr lang="pt-BR"/>
                      <a:pPr/>
                      <a:t>[VALOR]</a:t>
                    </a:fld>
                    <a:endParaRPr lang="pt-BR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A-1D85-4248-8504-7677E777B6FC}"/>
                </c:ext>
              </c:extLst>
            </c:dLbl>
            <c:dLbl>
              <c:idx val="59"/>
              <c:tx>
                <c:rich>
                  <a:bodyPr/>
                  <a:lstStyle/>
                  <a:p>
                    <a:fld id="{E5993BF7-159D-473E-9BBE-052B66874270}" type="VALUE">
                      <a:rPr lang="pt-BR"/>
                      <a:pPr/>
                      <a:t>[VALOR]</a:t>
                    </a:fld>
                    <a:endParaRPr lang="pt-BR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B-1D85-4248-8504-7677E777B6FC}"/>
                </c:ext>
              </c:extLst>
            </c:dLbl>
            <c:dLbl>
              <c:idx val="60"/>
              <c:tx>
                <c:rich>
                  <a:bodyPr/>
                  <a:lstStyle/>
                  <a:p>
                    <a:fld id="{8F7ECCD0-5602-4FD7-96C0-67F685ED1559}" type="VALUE">
                      <a:rPr lang="pt-BR"/>
                      <a:pPr/>
                      <a:t>[VALOR]</a:t>
                    </a:fld>
                    <a:endParaRPr lang="pt-BR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C-1D85-4248-8504-7677E777B6FC}"/>
                </c:ext>
              </c:extLst>
            </c:dLbl>
            <c:dLbl>
              <c:idx val="61"/>
              <c:tx>
                <c:rich>
                  <a:bodyPr/>
                  <a:lstStyle/>
                  <a:p>
                    <a:fld id="{30A2F241-28F3-4BEA-AD40-740834F3AEFF}" type="VALUE">
                      <a:rPr lang="pt-BR"/>
                      <a:pPr/>
                      <a:t>[VALOR]</a:t>
                    </a:fld>
                    <a:endParaRPr lang="pt-BR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D-1D85-4248-8504-7677E777B6FC}"/>
                </c:ext>
              </c:extLst>
            </c:dLbl>
            <c:dLbl>
              <c:idx val="62"/>
              <c:tx>
                <c:rich>
                  <a:bodyPr/>
                  <a:lstStyle/>
                  <a:p>
                    <a:fld id="{4387A54E-1A6E-4919-B1A3-A06A250720BA}" type="VALUE">
                      <a:rPr lang="pt-BR"/>
                      <a:pPr/>
                      <a:t>[VALOR]</a:t>
                    </a:fld>
                    <a:endParaRPr lang="pt-BR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E-1D85-4248-8504-7677E777B6FC}"/>
                </c:ext>
              </c:extLst>
            </c:dLbl>
            <c:dLbl>
              <c:idx val="63"/>
              <c:tx>
                <c:rich>
                  <a:bodyPr/>
                  <a:lstStyle/>
                  <a:p>
                    <a:fld id="{87A1CB23-6DBC-4028-B108-6B9AD3E6A76C}" type="VALUE">
                      <a:rPr lang="pt-BR"/>
                      <a:pPr/>
                      <a:t>[VALOR]</a:t>
                    </a:fld>
                    <a:endParaRPr lang="pt-BR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3F-1D85-4248-8504-7677E777B6FC}"/>
                </c:ext>
              </c:extLst>
            </c:dLbl>
            <c:dLbl>
              <c:idx val="64"/>
              <c:tx>
                <c:rich>
                  <a:bodyPr/>
                  <a:lstStyle/>
                  <a:p>
                    <a:fld id="{9F69F86C-2709-4B51-ADB0-15E85B9AFB46}" type="VALUE">
                      <a:rPr lang="pt-BR"/>
                      <a:pPr/>
                      <a:t>[VALOR]</a:t>
                    </a:fld>
                    <a:endParaRPr lang="pt-BR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40-1D85-4248-8504-7677E777B6FC}"/>
                </c:ext>
              </c:extLst>
            </c:dLbl>
            <c:dLbl>
              <c:idx val="65"/>
              <c:tx>
                <c:rich>
                  <a:bodyPr/>
                  <a:lstStyle/>
                  <a:p>
                    <a:fld id="{1C3E26E0-163C-46B7-B7EF-7D5BAC8BD755}" type="VALUE">
                      <a:rPr lang="pt-BR"/>
                      <a:pPr/>
                      <a:t>[VALOR]</a:t>
                    </a:fld>
                    <a:endParaRPr lang="pt-BR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41-1D85-4248-8504-7677E777B6FC}"/>
                </c:ext>
              </c:extLst>
            </c:dLbl>
            <c:dLbl>
              <c:idx val="66"/>
              <c:tx>
                <c:rich>
                  <a:bodyPr/>
                  <a:lstStyle/>
                  <a:p>
                    <a:fld id="{1ED2575C-E7E7-4EAD-94C8-0116F358688F}" type="VALUE">
                      <a:rPr lang="pt-BR"/>
                      <a:pPr/>
                      <a:t>[VALOR]</a:t>
                    </a:fld>
                    <a:endParaRPr lang="pt-BR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42-1D85-4248-8504-7677E777B6FC}"/>
                </c:ext>
              </c:extLst>
            </c:dLbl>
            <c:dLbl>
              <c:idx val="67"/>
              <c:tx>
                <c:rich>
                  <a:bodyPr/>
                  <a:lstStyle/>
                  <a:p>
                    <a:fld id="{B219783E-7151-4003-AAB1-0AF5048258A4}" type="VALUE">
                      <a:rPr lang="pt-BR"/>
                      <a:pPr/>
                      <a:t>[VALOR]</a:t>
                    </a:fld>
                    <a:endParaRPr lang="pt-BR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43-1D85-4248-8504-7677E777B6FC}"/>
                </c:ext>
              </c:extLst>
            </c:dLbl>
            <c:dLbl>
              <c:idx val="68"/>
              <c:tx>
                <c:rich>
                  <a:bodyPr/>
                  <a:lstStyle/>
                  <a:p>
                    <a:fld id="{5A7D3EEA-05CF-41A2-B46C-2051E87946E8}" type="VALUE">
                      <a:rPr lang="pt-BR"/>
                      <a:pPr/>
                      <a:t>[VALOR]</a:t>
                    </a:fld>
                    <a:endParaRPr lang="pt-BR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44-1D85-4248-8504-7677E777B6FC}"/>
                </c:ext>
              </c:extLst>
            </c:dLbl>
            <c:dLbl>
              <c:idx val="69"/>
              <c:tx>
                <c:rich>
                  <a:bodyPr/>
                  <a:lstStyle/>
                  <a:p>
                    <a:fld id="{22D493ED-3E3C-4F0D-8F97-B490B26AD612}" type="VALUE">
                      <a:rPr lang="pt-BR"/>
                      <a:pPr/>
                      <a:t>[VALOR]</a:t>
                    </a:fld>
                    <a:endParaRPr lang="pt-BR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45-1D85-4248-8504-7677E777B6FC}"/>
                </c:ext>
              </c:extLst>
            </c:dLbl>
            <c:dLbl>
              <c:idx val="70"/>
              <c:tx>
                <c:rich>
                  <a:bodyPr/>
                  <a:lstStyle/>
                  <a:p>
                    <a:fld id="{99575120-CFCA-4781-B2AF-42410BF4723C}" type="VALUE">
                      <a:rPr lang="pt-BR"/>
                      <a:pPr/>
                      <a:t>[VALOR]</a:t>
                    </a:fld>
                    <a:endParaRPr lang="pt-BR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46-1D85-4248-8504-7677E777B6FC}"/>
                </c:ext>
              </c:extLst>
            </c:dLbl>
            <c:dLbl>
              <c:idx val="71"/>
              <c:tx>
                <c:rich>
                  <a:bodyPr/>
                  <a:lstStyle/>
                  <a:p>
                    <a:fld id="{738DE347-CE69-4BE7-98B2-C92C64935262}" type="VALUE">
                      <a:rPr lang="pt-BR"/>
                      <a:pPr/>
                      <a:t>[VALOR]</a:t>
                    </a:fld>
                    <a:endParaRPr lang="pt-BR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47-1D85-4248-8504-7677E777B6FC}"/>
                </c:ext>
              </c:extLst>
            </c:dLbl>
            <c:dLbl>
              <c:idx val="72"/>
              <c:tx>
                <c:rich>
                  <a:bodyPr/>
                  <a:lstStyle/>
                  <a:p>
                    <a:fld id="{F591F224-208B-47D9-860F-65DC9466D1AC}" type="VALUE">
                      <a:rPr lang="pt-BR"/>
                      <a:pPr/>
                      <a:t>[VALOR]</a:t>
                    </a:fld>
                    <a:endParaRPr lang="pt-BR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48-1D85-4248-8504-7677E777B6FC}"/>
                </c:ext>
              </c:extLst>
            </c:dLbl>
            <c:dLbl>
              <c:idx val="73"/>
              <c:tx>
                <c:rich>
                  <a:bodyPr/>
                  <a:lstStyle/>
                  <a:p>
                    <a:fld id="{FF259173-86BD-4208-8E2E-FABB9F4E5BCC}" type="VALUE">
                      <a:rPr lang="pt-BR"/>
                      <a:pPr/>
                      <a:t>[VALOR]</a:t>
                    </a:fld>
                    <a:endParaRPr lang="pt-BR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49-1D85-4248-8504-7677E777B6FC}"/>
                </c:ext>
              </c:extLst>
            </c:dLbl>
            <c:dLbl>
              <c:idx val="74"/>
              <c:tx>
                <c:rich>
                  <a:bodyPr/>
                  <a:lstStyle/>
                  <a:p>
                    <a:fld id="{0938D3D4-1C83-4436-A55D-21BA6F3986A5}" type="VALUE">
                      <a:rPr lang="pt-BR"/>
                      <a:pPr/>
                      <a:t>[VALOR]</a:t>
                    </a:fld>
                    <a:endParaRPr lang="pt-BR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4A-1D85-4248-8504-7677E777B6FC}"/>
                </c:ext>
              </c:extLst>
            </c:dLbl>
            <c:dLbl>
              <c:idx val="75"/>
              <c:tx>
                <c:rich>
                  <a:bodyPr/>
                  <a:lstStyle/>
                  <a:p>
                    <a:fld id="{E421064E-4C1D-440C-8406-C636CAB20FF5}" type="VALUE">
                      <a:rPr lang="pt-BR"/>
                      <a:pPr/>
                      <a:t>[VALOR]</a:t>
                    </a:fld>
                    <a:endParaRPr lang="pt-BR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4B-1D85-4248-8504-7677E777B6FC}"/>
                </c:ext>
              </c:extLst>
            </c:dLbl>
            <c:numFmt formatCode="#,##0" sourceLinked="0"/>
            <c:spPr>
              <a:gradFill>
                <a:gsLst>
                  <a:gs pos="0">
                    <a:schemeClr val="accent6">
                      <a:lumMod val="75000"/>
                    </a:schemeClr>
                  </a:gs>
                  <a:gs pos="74000">
                    <a:schemeClr val="accent6">
                      <a:lumMod val="75000"/>
                    </a:schemeClr>
                  </a:gs>
                  <a:gs pos="100000">
                    <a:schemeClr val="accent6">
                      <a:lumMod val="5000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noAutofit/>
              </a:bodyPr>
              <a:lstStyle/>
              <a:p>
                <a:pPr>
                  <a:defRPr sz="1000" b="1" i="0" u="none" strike="noStrike" kern="1200" baseline="0">
                    <a:ln>
                      <a:noFill/>
                    </a:ln>
                    <a:pattFill prst="pct5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eparator> </c:separator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  <a:noFill/>
                  <a:ln>
                    <a:noFill/>
                  </a:ln>
                </c15:spPr>
                <c15:showDataLabelsRange val="1"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trendline>
            <c:spPr>
              <a:ln w="25400" cap="flat" cmpd="sng">
                <a:solidFill>
                  <a:schemeClr val="accent2"/>
                </a:solidFill>
                <a:prstDash val="solid"/>
                <a:round/>
              </a:ln>
              <a:effectLst>
                <a:softEdge rad="0"/>
              </a:effectLst>
            </c:spPr>
            <c:trendlineType val="log"/>
            <c:dispRSqr val="0"/>
            <c:dispEq val="0"/>
          </c:trendline>
          <c:cat>
            <c:numRef>
              <c:f>Gráfico!$A$71:$A$146</c:f>
              <c:numCache>
                <c:formatCode>m/d/yyyy</c:formatCode>
                <c:ptCount val="76"/>
                <c:pt idx="0">
                  <c:v>44200</c:v>
                </c:pt>
                <c:pt idx="1">
                  <c:v>44201</c:v>
                </c:pt>
                <c:pt idx="2">
                  <c:v>44202</c:v>
                </c:pt>
                <c:pt idx="3">
                  <c:v>44203</c:v>
                </c:pt>
                <c:pt idx="4">
                  <c:v>44204</c:v>
                </c:pt>
                <c:pt idx="5">
                  <c:v>44207</c:v>
                </c:pt>
                <c:pt idx="6">
                  <c:v>44208</c:v>
                </c:pt>
                <c:pt idx="7">
                  <c:v>44209</c:v>
                </c:pt>
                <c:pt idx="8">
                  <c:v>44210</c:v>
                </c:pt>
                <c:pt idx="9">
                  <c:v>44211</c:v>
                </c:pt>
                <c:pt idx="10">
                  <c:v>44214</c:v>
                </c:pt>
                <c:pt idx="11">
                  <c:v>44215</c:v>
                </c:pt>
                <c:pt idx="12">
                  <c:v>44216</c:v>
                </c:pt>
                <c:pt idx="13">
                  <c:v>44217</c:v>
                </c:pt>
                <c:pt idx="14">
                  <c:v>44218</c:v>
                </c:pt>
                <c:pt idx="15">
                  <c:v>44221</c:v>
                </c:pt>
                <c:pt idx="16">
                  <c:v>44222</c:v>
                </c:pt>
                <c:pt idx="17">
                  <c:v>44223</c:v>
                </c:pt>
                <c:pt idx="18">
                  <c:v>44224</c:v>
                </c:pt>
                <c:pt idx="19">
                  <c:v>44225</c:v>
                </c:pt>
                <c:pt idx="20">
                  <c:v>44228</c:v>
                </c:pt>
                <c:pt idx="21">
                  <c:v>44229</c:v>
                </c:pt>
                <c:pt idx="22">
                  <c:v>44230</c:v>
                </c:pt>
                <c:pt idx="23">
                  <c:v>44231</c:v>
                </c:pt>
                <c:pt idx="24">
                  <c:v>44232</c:v>
                </c:pt>
                <c:pt idx="25">
                  <c:v>44235</c:v>
                </c:pt>
                <c:pt idx="26">
                  <c:v>44236</c:v>
                </c:pt>
                <c:pt idx="27">
                  <c:v>44237</c:v>
                </c:pt>
                <c:pt idx="28">
                  <c:v>44238</c:v>
                </c:pt>
                <c:pt idx="29">
                  <c:v>44239</c:v>
                </c:pt>
                <c:pt idx="30">
                  <c:v>44244</c:v>
                </c:pt>
                <c:pt idx="31">
                  <c:v>44245</c:v>
                </c:pt>
                <c:pt idx="32">
                  <c:v>44246</c:v>
                </c:pt>
                <c:pt idx="33">
                  <c:v>44249</c:v>
                </c:pt>
                <c:pt idx="34">
                  <c:v>44250</c:v>
                </c:pt>
                <c:pt idx="35">
                  <c:v>44251</c:v>
                </c:pt>
                <c:pt idx="36">
                  <c:v>44252</c:v>
                </c:pt>
                <c:pt idx="37">
                  <c:v>44253</c:v>
                </c:pt>
                <c:pt idx="38">
                  <c:v>44256</c:v>
                </c:pt>
                <c:pt idx="39">
                  <c:v>44257</c:v>
                </c:pt>
                <c:pt idx="40">
                  <c:v>44258</c:v>
                </c:pt>
                <c:pt idx="41">
                  <c:v>44259</c:v>
                </c:pt>
                <c:pt idx="42">
                  <c:v>44260</c:v>
                </c:pt>
                <c:pt idx="43">
                  <c:v>44263</c:v>
                </c:pt>
                <c:pt idx="44">
                  <c:v>44264</c:v>
                </c:pt>
                <c:pt idx="45">
                  <c:v>44265</c:v>
                </c:pt>
                <c:pt idx="46">
                  <c:v>44266</c:v>
                </c:pt>
                <c:pt idx="47">
                  <c:v>44267</c:v>
                </c:pt>
                <c:pt idx="48">
                  <c:v>44270</c:v>
                </c:pt>
                <c:pt idx="49">
                  <c:v>44271</c:v>
                </c:pt>
                <c:pt idx="50">
                  <c:v>44272</c:v>
                </c:pt>
                <c:pt idx="51">
                  <c:v>44273</c:v>
                </c:pt>
                <c:pt idx="52">
                  <c:v>44274</c:v>
                </c:pt>
                <c:pt idx="53">
                  <c:v>44277</c:v>
                </c:pt>
                <c:pt idx="54">
                  <c:v>44278</c:v>
                </c:pt>
                <c:pt idx="55">
                  <c:v>44279</c:v>
                </c:pt>
                <c:pt idx="56">
                  <c:v>44280</c:v>
                </c:pt>
                <c:pt idx="57">
                  <c:v>44281</c:v>
                </c:pt>
                <c:pt idx="58">
                  <c:v>44284</c:v>
                </c:pt>
                <c:pt idx="59">
                  <c:v>44285</c:v>
                </c:pt>
                <c:pt idx="60">
                  <c:v>44286</c:v>
                </c:pt>
                <c:pt idx="61">
                  <c:v>44291</c:v>
                </c:pt>
                <c:pt idx="62">
                  <c:v>44292</c:v>
                </c:pt>
                <c:pt idx="63">
                  <c:v>44293</c:v>
                </c:pt>
                <c:pt idx="64">
                  <c:v>44294</c:v>
                </c:pt>
                <c:pt idx="65">
                  <c:v>44295</c:v>
                </c:pt>
                <c:pt idx="66">
                  <c:v>44298</c:v>
                </c:pt>
                <c:pt idx="67">
                  <c:v>44299</c:v>
                </c:pt>
                <c:pt idx="68">
                  <c:v>44300</c:v>
                </c:pt>
                <c:pt idx="69">
                  <c:v>44301</c:v>
                </c:pt>
                <c:pt idx="70">
                  <c:v>44302</c:v>
                </c:pt>
                <c:pt idx="71">
                  <c:v>44305</c:v>
                </c:pt>
                <c:pt idx="72">
                  <c:v>44306</c:v>
                </c:pt>
                <c:pt idx="73">
                  <c:v>44307</c:v>
                </c:pt>
                <c:pt idx="74">
                  <c:v>44308</c:v>
                </c:pt>
                <c:pt idx="75">
                  <c:v>44309</c:v>
                </c:pt>
              </c:numCache>
            </c:numRef>
          </c:cat>
          <c:val>
            <c:numRef>
              <c:f>Gráfico!$B$71:$B$146</c:f>
              <c:numCache>
                <c:formatCode>#,##0</c:formatCode>
                <c:ptCount val="76"/>
                <c:pt idx="0">
                  <c:v>11246</c:v>
                </c:pt>
                <c:pt idx="1">
                  <c:v>11436</c:v>
                </c:pt>
                <c:pt idx="2">
                  <c:v>11377</c:v>
                </c:pt>
                <c:pt idx="3">
                  <c:v>11604</c:v>
                </c:pt>
                <c:pt idx="4">
                  <c:v>11666</c:v>
                </c:pt>
                <c:pt idx="5">
                  <c:v>13146</c:v>
                </c:pt>
                <c:pt idx="6">
                  <c:v>13860</c:v>
                </c:pt>
                <c:pt idx="7">
                  <c:v>13989</c:v>
                </c:pt>
                <c:pt idx="8">
                  <c:v>14764</c:v>
                </c:pt>
                <c:pt idx="9">
                  <c:v>14842</c:v>
                </c:pt>
                <c:pt idx="10">
                  <c:v>15816</c:v>
                </c:pt>
                <c:pt idx="11">
                  <c:v>16333</c:v>
                </c:pt>
                <c:pt idx="12">
                  <c:v>15479</c:v>
                </c:pt>
                <c:pt idx="13">
                  <c:v>16805</c:v>
                </c:pt>
                <c:pt idx="14">
                  <c:v>17079</c:v>
                </c:pt>
                <c:pt idx="15">
                  <c:v>16778</c:v>
                </c:pt>
                <c:pt idx="16">
                  <c:v>17614</c:v>
                </c:pt>
                <c:pt idx="17">
                  <c:v>17922</c:v>
                </c:pt>
                <c:pt idx="18">
                  <c:v>17808</c:v>
                </c:pt>
                <c:pt idx="19">
                  <c:v>17673</c:v>
                </c:pt>
                <c:pt idx="20">
                  <c:v>19058</c:v>
                </c:pt>
                <c:pt idx="21">
                  <c:v>18874</c:v>
                </c:pt>
                <c:pt idx="22">
                  <c:v>19408</c:v>
                </c:pt>
                <c:pt idx="23">
                  <c:v>19648</c:v>
                </c:pt>
                <c:pt idx="24">
                  <c:v>19207</c:v>
                </c:pt>
                <c:pt idx="25">
                  <c:v>19812</c:v>
                </c:pt>
                <c:pt idx="26">
                  <c:v>19530</c:v>
                </c:pt>
                <c:pt idx="27">
                  <c:v>19367</c:v>
                </c:pt>
                <c:pt idx="28">
                  <c:v>18962</c:v>
                </c:pt>
                <c:pt idx="29">
                  <c:v>18749</c:v>
                </c:pt>
                <c:pt idx="30">
                  <c:v>4045</c:v>
                </c:pt>
                <c:pt idx="31">
                  <c:v>19627</c:v>
                </c:pt>
                <c:pt idx="32">
                  <c:v>19626</c:v>
                </c:pt>
                <c:pt idx="33">
                  <c:v>19561</c:v>
                </c:pt>
                <c:pt idx="34">
                  <c:v>19512</c:v>
                </c:pt>
                <c:pt idx="35">
                  <c:v>19378</c:v>
                </c:pt>
                <c:pt idx="36">
                  <c:v>19701</c:v>
                </c:pt>
                <c:pt idx="37">
                  <c:v>19435</c:v>
                </c:pt>
                <c:pt idx="38">
                  <c:v>19586</c:v>
                </c:pt>
                <c:pt idx="39">
                  <c:v>19426</c:v>
                </c:pt>
                <c:pt idx="40">
                  <c:v>19607</c:v>
                </c:pt>
                <c:pt idx="41">
                  <c:v>20303</c:v>
                </c:pt>
                <c:pt idx="42">
                  <c:v>19560</c:v>
                </c:pt>
                <c:pt idx="43">
                  <c:v>19580</c:v>
                </c:pt>
                <c:pt idx="44">
                  <c:v>19374</c:v>
                </c:pt>
                <c:pt idx="45">
                  <c:v>19565</c:v>
                </c:pt>
                <c:pt idx="46">
                  <c:v>19511</c:v>
                </c:pt>
                <c:pt idx="47">
                  <c:v>19194</c:v>
                </c:pt>
                <c:pt idx="48">
                  <c:v>19872</c:v>
                </c:pt>
                <c:pt idx="49">
                  <c:v>19755</c:v>
                </c:pt>
                <c:pt idx="50">
                  <c:v>19550</c:v>
                </c:pt>
                <c:pt idx="51">
                  <c:v>19516</c:v>
                </c:pt>
                <c:pt idx="52">
                  <c:v>18140</c:v>
                </c:pt>
                <c:pt idx="53">
                  <c:v>15484</c:v>
                </c:pt>
                <c:pt idx="54">
                  <c:v>21915</c:v>
                </c:pt>
                <c:pt idx="55">
                  <c:v>20875</c:v>
                </c:pt>
                <c:pt idx="56">
                  <c:v>19780</c:v>
                </c:pt>
                <c:pt idx="57">
                  <c:v>16925</c:v>
                </c:pt>
                <c:pt idx="58">
                  <c:v>16381</c:v>
                </c:pt>
                <c:pt idx="59">
                  <c:v>16190</c:v>
                </c:pt>
                <c:pt idx="60">
                  <c:v>16089</c:v>
                </c:pt>
                <c:pt idx="61">
                  <c:v>19100</c:v>
                </c:pt>
                <c:pt idx="62">
                  <c:v>19395</c:v>
                </c:pt>
                <c:pt idx="63">
                  <c:v>19773</c:v>
                </c:pt>
                <c:pt idx="64">
                  <c:v>19481</c:v>
                </c:pt>
                <c:pt idx="65">
                  <c:v>17523</c:v>
                </c:pt>
                <c:pt idx="66">
                  <c:v>18537</c:v>
                </c:pt>
                <c:pt idx="67">
                  <c:v>19185</c:v>
                </c:pt>
                <c:pt idx="68">
                  <c:v>19085</c:v>
                </c:pt>
                <c:pt idx="69">
                  <c:v>19321</c:v>
                </c:pt>
                <c:pt idx="70">
                  <c:v>18271</c:v>
                </c:pt>
                <c:pt idx="71">
                  <c:v>20148</c:v>
                </c:pt>
                <c:pt idx="72">
                  <c:v>19619</c:v>
                </c:pt>
                <c:pt idx="73">
                  <c:v>2075</c:v>
                </c:pt>
                <c:pt idx="74">
                  <c:v>20715</c:v>
                </c:pt>
                <c:pt idx="75">
                  <c:v>18981</c:v>
                </c:pt>
              </c:numCache>
            </c:numRef>
          </c:val>
          <c:extLst>
            <c:ext xmlns:c15="http://schemas.microsoft.com/office/drawing/2012/chart" uri="{02D57815-91ED-43cb-92C2-25804820EDAC}">
              <c15:datalabelsRange>
                <c15:f>Gráfico!$B$71:$B$119</c15:f>
                <c15:dlblRangeCache>
                  <c:ptCount val="49"/>
                  <c:pt idx="0">
                    <c:v>11.246</c:v>
                  </c:pt>
                  <c:pt idx="1">
                    <c:v>11.436</c:v>
                  </c:pt>
                  <c:pt idx="2">
                    <c:v>11.377</c:v>
                  </c:pt>
                  <c:pt idx="3">
                    <c:v>11.604</c:v>
                  </c:pt>
                  <c:pt idx="4">
                    <c:v>11.666</c:v>
                  </c:pt>
                  <c:pt idx="5">
                    <c:v>13.146</c:v>
                  </c:pt>
                  <c:pt idx="6">
                    <c:v>13.860</c:v>
                  </c:pt>
                  <c:pt idx="7">
                    <c:v>13.989</c:v>
                  </c:pt>
                  <c:pt idx="8">
                    <c:v>14.764</c:v>
                  </c:pt>
                  <c:pt idx="9">
                    <c:v>14.842</c:v>
                  </c:pt>
                  <c:pt idx="10">
                    <c:v>15.816</c:v>
                  </c:pt>
                  <c:pt idx="11">
                    <c:v>16.333</c:v>
                  </c:pt>
                  <c:pt idx="12">
                    <c:v>15.479</c:v>
                  </c:pt>
                  <c:pt idx="13">
                    <c:v>16.805</c:v>
                  </c:pt>
                  <c:pt idx="14">
                    <c:v>17.079</c:v>
                  </c:pt>
                  <c:pt idx="15">
                    <c:v>16.778</c:v>
                  </c:pt>
                  <c:pt idx="16">
                    <c:v>17.614</c:v>
                  </c:pt>
                  <c:pt idx="17">
                    <c:v>17.922</c:v>
                  </c:pt>
                  <c:pt idx="18">
                    <c:v>17.808</c:v>
                  </c:pt>
                  <c:pt idx="19">
                    <c:v>17.673</c:v>
                  </c:pt>
                  <c:pt idx="20">
                    <c:v>19.058</c:v>
                  </c:pt>
                  <c:pt idx="21">
                    <c:v>18.874</c:v>
                  </c:pt>
                  <c:pt idx="22">
                    <c:v>19.408</c:v>
                  </c:pt>
                  <c:pt idx="23">
                    <c:v>19.648</c:v>
                  </c:pt>
                  <c:pt idx="24">
                    <c:v>19.207</c:v>
                  </c:pt>
                  <c:pt idx="25">
                    <c:v>19.812</c:v>
                  </c:pt>
                  <c:pt idx="26">
                    <c:v>19.530</c:v>
                  </c:pt>
                  <c:pt idx="27">
                    <c:v>19.367</c:v>
                  </c:pt>
                  <c:pt idx="28">
                    <c:v>18.962</c:v>
                  </c:pt>
                  <c:pt idx="29">
                    <c:v>18.749</c:v>
                  </c:pt>
                  <c:pt idx="30">
                    <c:v>4.045</c:v>
                  </c:pt>
                  <c:pt idx="31">
                    <c:v>19.627</c:v>
                  </c:pt>
                  <c:pt idx="32">
                    <c:v>19.626</c:v>
                  </c:pt>
                  <c:pt idx="33">
                    <c:v>19.561</c:v>
                  </c:pt>
                  <c:pt idx="34">
                    <c:v>19.512</c:v>
                  </c:pt>
                  <c:pt idx="35">
                    <c:v>19.378</c:v>
                  </c:pt>
                  <c:pt idx="36">
                    <c:v>19.701</c:v>
                  </c:pt>
                  <c:pt idx="37">
                    <c:v>19.435</c:v>
                  </c:pt>
                  <c:pt idx="38">
                    <c:v>19.586</c:v>
                  </c:pt>
                  <c:pt idx="39">
                    <c:v>19.426</c:v>
                  </c:pt>
                  <c:pt idx="40">
                    <c:v>19.607</c:v>
                  </c:pt>
                  <c:pt idx="41">
                    <c:v>20.303</c:v>
                  </c:pt>
                  <c:pt idx="42">
                    <c:v>19.560</c:v>
                  </c:pt>
                  <c:pt idx="43">
                    <c:v>19.580</c:v>
                  </c:pt>
                  <c:pt idx="44">
                    <c:v>19.374</c:v>
                  </c:pt>
                  <c:pt idx="45">
                    <c:v>19.565</c:v>
                  </c:pt>
                  <c:pt idx="46">
                    <c:v>19.511</c:v>
                  </c:pt>
                  <c:pt idx="47">
                    <c:v>19.194</c:v>
                  </c:pt>
                  <c:pt idx="48">
                    <c:v>19.872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4D-1D85-4248-8504-7677E777B6FC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50"/>
        <c:axId val="681254632"/>
        <c:axId val="681259880"/>
      </c:barChart>
      <c:catAx>
        <c:axId val="681254632"/>
        <c:scaling>
          <c:orientation val="minMax"/>
        </c:scaling>
        <c:delete val="0"/>
        <c:axPos val="b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dd/mm/yy;@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50" b="0" i="0" u="none" strike="noStrike" kern="1200" baseline="0">
                <a:ln>
                  <a:noFill/>
                </a:ln>
                <a:solidFill>
                  <a:schemeClr val="dk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defRPr>
            </a:pPr>
            <a:endParaRPr lang="pt-BR"/>
          </a:p>
        </c:txPr>
        <c:crossAx val="681259880"/>
        <c:crosses val="autoZero"/>
        <c:auto val="0"/>
        <c:lblAlgn val="ctr"/>
        <c:lblOffset val="100"/>
        <c:tickLblSkip val="1"/>
        <c:noMultiLvlLbl val="0"/>
      </c:catAx>
      <c:valAx>
        <c:axId val="681259880"/>
        <c:scaling>
          <c:orientation val="minMax"/>
        </c:scaling>
        <c:delete val="1"/>
        <c:axPos val="r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crossAx val="681254632"/>
        <c:crosses val="max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68000">
          <a:schemeClr val="lt1">
            <a:lumMod val="85000"/>
          </a:schemeClr>
        </a:gs>
        <a:gs pos="100000">
          <a:schemeClr val="lt1"/>
        </a:gs>
      </a:gsLst>
      <a:lin ang="5400000" scaled="1"/>
      <a:tileRect/>
    </a:gra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pt-BR"/>
    </a:p>
  </c:txPr>
  <c:externalData r:id="rId4">
    <c:autoUpdate val="0"/>
  </c:externalData>
  <c:userShapes r:id="rId5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4">
  <cs:axisTitle>
    <cs:lnRef idx="0"/>
    <cs:fillRef idx="0"/>
    <cs:effectRef idx="0"/>
    <cs:fontRef idx="minor">
      <a:schemeClr val="dk1">
        <a:lumMod val="65000"/>
        <a:lumOff val="3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>
      <a:effectLst/>
    </cs:defRPr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68000">
            <a:schemeClr val="lt1">
              <a:lumMod val="85000"/>
            </a:schemeClr>
          </a:gs>
          <a:gs pos="100000">
            <a:schemeClr val="lt1"/>
          </a:gs>
        </a:gsLst>
        <a:lin ang="5400000" scaled="1"/>
        <a:tileRect/>
      </a:gra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lt1"/>
    </cs:fontRef>
    <cs:spPr/>
    <cs:defRPr sz="10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100000">
            <a:schemeClr val="phClr">
              <a:lumMod val="84000"/>
            </a:schemeClr>
          </a:gs>
        </a:gsLst>
        <a:lin ang="5400000" scaled="1"/>
      </a:gradFill>
      <a:effectLst>
        <a:outerShdw blurRad="76200" dir="18900000" sy="23000" kx="-1200000" algn="bl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100000">
            <a:schemeClr val="phClr">
              <a:lumMod val="84000"/>
            </a:schemeClr>
          </a:gs>
        </a:gsLst>
        <a:lin ang="5400000" scaled="1"/>
      </a:gradFill>
      <a:effectLst>
        <a:outerShdw blurRad="76200" dir="18900000" sy="23000" kx="-1200000" algn="bl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gradFill>
          <a:gsLst>
            <a:gs pos="0">
              <a:schemeClr val="phClr"/>
            </a:gs>
            <a:gs pos="100000">
              <a:schemeClr val="phClr">
                <a:lumMod val="84000"/>
              </a:schemeClr>
            </a:gs>
          </a:gsLst>
          <a:lin ang="5400000" scaled="1"/>
        </a:gra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100000">
            <a:schemeClr val="phClr">
              <a:lumMod val="84000"/>
            </a:schemeClr>
          </a:gs>
        </a:gsLst>
        <a:lin ang="5400000" scaled="1"/>
      </a:gradFill>
      <a:effectLst>
        <a:outerShdw blurRad="76200" dir="18900000" sy="23000" kx="-1200000" algn="bl" rotWithShape="0">
          <a:prstClr val="black">
            <a:alpha val="20000"/>
          </a:prstClr>
        </a:outerShdw>
      </a:effectLst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>
        <a:solidFill>
          <a:schemeClr val="dk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35000"/>
          <a:lumOff val="65000"/>
        </a:schemeClr>
      </a:solidFill>
      <a:ln w="9525">
        <a:solidFill>
          <a:schemeClr val="dk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dk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65000"/>
        <a:lumOff val="35000"/>
      </a:schemeClr>
    </cs:fontRef>
    <cs:defRPr kern="1200">
      <a:effectLst/>
    </cs:defRPr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ln w="9525">
        <a:solidFill>
          <a:schemeClr val="dk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3A88C61-1242-4579-915A-1559C115199F}" type="doc">
      <dgm:prSet loTypeId="urn:microsoft.com/office/officeart/2005/8/layout/cycle7" loCatId="cycl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pt-BR"/>
        </a:p>
      </dgm:t>
    </dgm:pt>
    <dgm:pt modelId="{50265FBA-7E6D-4683-AC1A-03E55B608441}">
      <dgm:prSet phldrT="[Texto]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pt-BR" dirty="0"/>
            <a:t>EMERGENCIAL</a:t>
          </a:r>
        </a:p>
      </dgm:t>
    </dgm:pt>
    <dgm:pt modelId="{E21DD678-A772-4E8D-B6F7-2CABF18F6359}" type="parTrans" cxnId="{14947920-0183-4143-B178-31EBE9EDA2EC}">
      <dgm:prSet/>
      <dgm:spPr/>
      <dgm:t>
        <a:bodyPr/>
        <a:lstStyle/>
        <a:p>
          <a:endParaRPr lang="pt-BR"/>
        </a:p>
      </dgm:t>
    </dgm:pt>
    <dgm:pt modelId="{3E452B25-7936-4438-9F04-05E81B1997A0}" type="sibTrans" cxnId="{14947920-0183-4143-B178-31EBE9EDA2EC}">
      <dgm:prSet/>
      <dgm:spPr/>
      <dgm:t>
        <a:bodyPr/>
        <a:lstStyle/>
        <a:p>
          <a:endParaRPr lang="pt-BR"/>
        </a:p>
      </dgm:t>
    </dgm:pt>
    <dgm:pt modelId="{F7F9CA92-64DE-4655-B785-013BB6477590}">
      <dgm:prSet phldrT="[Texto]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pt-BR" dirty="0"/>
            <a:t>SELETIVO</a:t>
          </a:r>
        </a:p>
      </dgm:t>
    </dgm:pt>
    <dgm:pt modelId="{6E93D522-EDED-4114-B2FE-EE964432714C}" type="parTrans" cxnId="{AEDA4E41-465A-46EF-A9AC-B95C9F211138}">
      <dgm:prSet/>
      <dgm:spPr/>
      <dgm:t>
        <a:bodyPr/>
        <a:lstStyle/>
        <a:p>
          <a:endParaRPr lang="pt-BR"/>
        </a:p>
      </dgm:t>
    </dgm:pt>
    <dgm:pt modelId="{3D96F3E5-662A-485F-95B5-1049E2ED6EB1}" type="sibTrans" cxnId="{AEDA4E41-465A-46EF-A9AC-B95C9F211138}">
      <dgm:prSet/>
      <dgm:spPr/>
      <dgm:t>
        <a:bodyPr/>
        <a:lstStyle/>
        <a:p>
          <a:endParaRPr lang="pt-BR"/>
        </a:p>
      </dgm:t>
    </dgm:pt>
    <dgm:pt modelId="{D2E659A7-5718-48FC-AFD0-67D3D7BC7AD4}">
      <dgm:prSet phldrT="[Texto]"/>
      <dgm:spPr/>
      <dgm:t>
        <a:bodyPr/>
        <a:lstStyle/>
        <a:p>
          <a:r>
            <a:rPr lang="pt-BR" dirty="0"/>
            <a:t>TEMPORÁRIO</a:t>
          </a:r>
        </a:p>
      </dgm:t>
    </dgm:pt>
    <dgm:pt modelId="{3E78B66F-8A35-485D-8CF8-C3952ADF9AE0}" type="parTrans" cxnId="{F68707E0-6939-45F9-B6CA-D4D59E647225}">
      <dgm:prSet/>
      <dgm:spPr/>
      <dgm:t>
        <a:bodyPr/>
        <a:lstStyle/>
        <a:p>
          <a:endParaRPr lang="pt-BR"/>
        </a:p>
      </dgm:t>
    </dgm:pt>
    <dgm:pt modelId="{58806E59-BCBB-40EB-9F14-0432705D4618}" type="sibTrans" cxnId="{F68707E0-6939-45F9-B6CA-D4D59E647225}">
      <dgm:prSet/>
      <dgm:spPr/>
      <dgm:t>
        <a:bodyPr/>
        <a:lstStyle/>
        <a:p>
          <a:endParaRPr lang="pt-BR"/>
        </a:p>
      </dgm:t>
    </dgm:pt>
    <dgm:pt modelId="{15FE2CC9-19FA-4FAD-BE41-755D7C9EBDF8}" type="pres">
      <dgm:prSet presAssocID="{33A88C61-1242-4579-915A-1559C115199F}" presName="Name0" presStyleCnt="0">
        <dgm:presLayoutVars>
          <dgm:dir/>
          <dgm:resizeHandles val="exact"/>
        </dgm:presLayoutVars>
      </dgm:prSet>
      <dgm:spPr/>
    </dgm:pt>
    <dgm:pt modelId="{D6666019-8916-4277-B29E-4FE1AE50A609}" type="pres">
      <dgm:prSet presAssocID="{50265FBA-7E6D-4683-AC1A-03E55B608441}" presName="node" presStyleLbl="node1" presStyleIdx="0" presStyleCnt="3">
        <dgm:presLayoutVars>
          <dgm:bulletEnabled val="1"/>
        </dgm:presLayoutVars>
      </dgm:prSet>
      <dgm:spPr/>
    </dgm:pt>
    <dgm:pt modelId="{DFB635D5-833A-434F-88E9-046185FEB12B}" type="pres">
      <dgm:prSet presAssocID="{3E452B25-7936-4438-9F04-05E81B1997A0}" presName="sibTrans" presStyleLbl="sibTrans2D1" presStyleIdx="0" presStyleCnt="3" custLinFactNeighborX="93060" custLinFactNeighborY="-56912"/>
      <dgm:spPr/>
    </dgm:pt>
    <dgm:pt modelId="{42CCDAEA-79EA-4793-9046-C8E7D4998956}" type="pres">
      <dgm:prSet presAssocID="{3E452B25-7936-4438-9F04-05E81B1997A0}" presName="connectorText" presStyleLbl="sibTrans2D1" presStyleIdx="0" presStyleCnt="3"/>
      <dgm:spPr/>
    </dgm:pt>
    <dgm:pt modelId="{50F89299-A5AA-471C-B09E-390D28F0C941}" type="pres">
      <dgm:prSet presAssocID="{F7F9CA92-64DE-4655-B785-013BB6477590}" presName="node" presStyleLbl="node1" presStyleIdx="1" presStyleCnt="3">
        <dgm:presLayoutVars>
          <dgm:bulletEnabled val="1"/>
        </dgm:presLayoutVars>
      </dgm:prSet>
      <dgm:spPr/>
    </dgm:pt>
    <dgm:pt modelId="{D0B9EBEF-F390-4010-A349-0F3F29046F90}" type="pres">
      <dgm:prSet presAssocID="{3D96F3E5-662A-485F-95B5-1049E2ED6EB1}" presName="sibTrans" presStyleLbl="sibTrans2D1" presStyleIdx="1" presStyleCnt="3"/>
      <dgm:spPr/>
    </dgm:pt>
    <dgm:pt modelId="{D9027416-4AC3-4393-83B5-98A6929F4FCB}" type="pres">
      <dgm:prSet presAssocID="{3D96F3E5-662A-485F-95B5-1049E2ED6EB1}" presName="connectorText" presStyleLbl="sibTrans2D1" presStyleIdx="1" presStyleCnt="3"/>
      <dgm:spPr/>
    </dgm:pt>
    <dgm:pt modelId="{09EA6001-464F-4332-AF83-E6F0E50BFD16}" type="pres">
      <dgm:prSet presAssocID="{D2E659A7-5718-48FC-AFD0-67D3D7BC7AD4}" presName="node" presStyleLbl="node1" presStyleIdx="2" presStyleCnt="3">
        <dgm:presLayoutVars>
          <dgm:bulletEnabled val="1"/>
        </dgm:presLayoutVars>
      </dgm:prSet>
      <dgm:spPr/>
    </dgm:pt>
    <dgm:pt modelId="{4C83A9D5-C3E6-4D24-AA0B-00F474F79FAA}" type="pres">
      <dgm:prSet presAssocID="{58806E59-BCBB-40EB-9F14-0432705D4618}" presName="sibTrans" presStyleLbl="sibTrans2D1" presStyleIdx="2" presStyleCnt="3" custLinFactNeighborX="-75288" custLinFactNeighborY="-57963"/>
      <dgm:spPr/>
    </dgm:pt>
    <dgm:pt modelId="{A939EA73-97A0-4F0F-9F44-32C374177C27}" type="pres">
      <dgm:prSet presAssocID="{58806E59-BCBB-40EB-9F14-0432705D4618}" presName="connectorText" presStyleLbl="sibTrans2D1" presStyleIdx="2" presStyleCnt="3"/>
      <dgm:spPr/>
    </dgm:pt>
  </dgm:ptLst>
  <dgm:cxnLst>
    <dgm:cxn modelId="{D9FA810C-A8A1-4099-94C9-30E3CD1D94EB}" type="presOf" srcId="{58806E59-BCBB-40EB-9F14-0432705D4618}" destId="{4C83A9D5-C3E6-4D24-AA0B-00F474F79FAA}" srcOrd="0" destOrd="0" presId="urn:microsoft.com/office/officeart/2005/8/layout/cycle7"/>
    <dgm:cxn modelId="{14947920-0183-4143-B178-31EBE9EDA2EC}" srcId="{33A88C61-1242-4579-915A-1559C115199F}" destId="{50265FBA-7E6D-4683-AC1A-03E55B608441}" srcOrd="0" destOrd="0" parTransId="{E21DD678-A772-4E8D-B6F7-2CABF18F6359}" sibTransId="{3E452B25-7936-4438-9F04-05E81B1997A0}"/>
    <dgm:cxn modelId="{6C7EF531-DB3C-4E75-A36B-FF4546A233D6}" type="presOf" srcId="{33A88C61-1242-4579-915A-1559C115199F}" destId="{15FE2CC9-19FA-4FAD-BE41-755D7C9EBDF8}" srcOrd="0" destOrd="0" presId="urn:microsoft.com/office/officeart/2005/8/layout/cycle7"/>
    <dgm:cxn modelId="{AEDA4E41-465A-46EF-A9AC-B95C9F211138}" srcId="{33A88C61-1242-4579-915A-1559C115199F}" destId="{F7F9CA92-64DE-4655-B785-013BB6477590}" srcOrd="1" destOrd="0" parTransId="{6E93D522-EDED-4114-B2FE-EE964432714C}" sibTransId="{3D96F3E5-662A-485F-95B5-1049E2ED6EB1}"/>
    <dgm:cxn modelId="{82B6094D-A102-4371-B5B3-CCED0FAFDD2C}" type="presOf" srcId="{58806E59-BCBB-40EB-9F14-0432705D4618}" destId="{A939EA73-97A0-4F0F-9F44-32C374177C27}" srcOrd="1" destOrd="0" presId="urn:microsoft.com/office/officeart/2005/8/layout/cycle7"/>
    <dgm:cxn modelId="{2A16205A-B5D6-40A8-BCBA-7D4784E90EE1}" type="presOf" srcId="{3E452B25-7936-4438-9F04-05E81B1997A0}" destId="{42CCDAEA-79EA-4793-9046-C8E7D4998956}" srcOrd="1" destOrd="0" presId="urn:microsoft.com/office/officeart/2005/8/layout/cycle7"/>
    <dgm:cxn modelId="{4DE5D491-2732-4748-BECE-6CCEC7A7C66D}" type="presOf" srcId="{D2E659A7-5718-48FC-AFD0-67D3D7BC7AD4}" destId="{09EA6001-464F-4332-AF83-E6F0E50BFD16}" srcOrd="0" destOrd="0" presId="urn:microsoft.com/office/officeart/2005/8/layout/cycle7"/>
    <dgm:cxn modelId="{0726F1B1-3085-4934-9212-429D3E93E618}" type="presOf" srcId="{3D96F3E5-662A-485F-95B5-1049E2ED6EB1}" destId="{D0B9EBEF-F390-4010-A349-0F3F29046F90}" srcOrd="0" destOrd="0" presId="urn:microsoft.com/office/officeart/2005/8/layout/cycle7"/>
    <dgm:cxn modelId="{9537A0B7-6919-4AC3-893B-4B74AA5AC391}" type="presOf" srcId="{50265FBA-7E6D-4683-AC1A-03E55B608441}" destId="{D6666019-8916-4277-B29E-4FE1AE50A609}" srcOrd="0" destOrd="0" presId="urn:microsoft.com/office/officeart/2005/8/layout/cycle7"/>
    <dgm:cxn modelId="{4263E4B7-BF8E-4A7C-AE43-78DC46488052}" type="presOf" srcId="{F7F9CA92-64DE-4655-B785-013BB6477590}" destId="{50F89299-A5AA-471C-B09E-390D28F0C941}" srcOrd="0" destOrd="0" presId="urn:microsoft.com/office/officeart/2005/8/layout/cycle7"/>
    <dgm:cxn modelId="{F68707E0-6939-45F9-B6CA-D4D59E647225}" srcId="{33A88C61-1242-4579-915A-1559C115199F}" destId="{D2E659A7-5718-48FC-AFD0-67D3D7BC7AD4}" srcOrd="2" destOrd="0" parTransId="{3E78B66F-8A35-485D-8CF8-C3952ADF9AE0}" sibTransId="{58806E59-BCBB-40EB-9F14-0432705D4618}"/>
    <dgm:cxn modelId="{D41CA2E2-1529-488C-BA59-ADED12E86C07}" type="presOf" srcId="{3E452B25-7936-4438-9F04-05E81B1997A0}" destId="{DFB635D5-833A-434F-88E9-046185FEB12B}" srcOrd="0" destOrd="0" presId="urn:microsoft.com/office/officeart/2005/8/layout/cycle7"/>
    <dgm:cxn modelId="{0BE0FFF8-0A47-4741-9274-DB0BBBEF3297}" type="presOf" srcId="{3D96F3E5-662A-485F-95B5-1049E2ED6EB1}" destId="{D9027416-4AC3-4393-83B5-98A6929F4FCB}" srcOrd="1" destOrd="0" presId="urn:microsoft.com/office/officeart/2005/8/layout/cycle7"/>
    <dgm:cxn modelId="{3B3AF317-5CF5-48D4-B1E1-8E46BDCDB1EB}" type="presParOf" srcId="{15FE2CC9-19FA-4FAD-BE41-755D7C9EBDF8}" destId="{D6666019-8916-4277-B29E-4FE1AE50A609}" srcOrd="0" destOrd="0" presId="urn:microsoft.com/office/officeart/2005/8/layout/cycle7"/>
    <dgm:cxn modelId="{434BB50A-7033-4DB8-BD5A-CD3DC2D39F6C}" type="presParOf" srcId="{15FE2CC9-19FA-4FAD-BE41-755D7C9EBDF8}" destId="{DFB635D5-833A-434F-88E9-046185FEB12B}" srcOrd="1" destOrd="0" presId="urn:microsoft.com/office/officeart/2005/8/layout/cycle7"/>
    <dgm:cxn modelId="{798591DE-A022-4A9F-997A-287214F615C2}" type="presParOf" srcId="{DFB635D5-833A-434F-88E9-046185FEB12B}" destId="{42CCDAEA-79EA-4793-9046-C8E7D4998956}" srcOrd="0" destOrd="0" presId="urn:microsoft.com/office/officeart/2005/8/layout/cycle7"/>
    <dgm:cxn modelId="{689A9832-7B90-438F-9262-48C28BED32B8}" type="presParOf" srcId="{15FE2CC9-19FA-4FAD-BE41-755D7C9EBDF8}" destId="{50F89299-A5AA-471C-B09E-390D28F0C941}" srcOrd="2" destOrd="0" presId="urn:microsoft.com/office/officeart/2005/8/layout/cycle7"/>
    <dgm:cxn modelId="{57CEE805-F8C8-48A3-8F98-30C417D25696}" type="presParOf" srcId="{15FE2CC9-19FA-4FAD-BE41-755D7C9EBDF8}" destId="{D0B9EBEF-F390-4010-A349-0F3F29046F90}" srcOrd="3" destOrd="0" presId="urn:microsoft.com/office/officeart/2005/8/layout/cycle7"/>
    <dgm:cxn modelId="{1EBE3704-6D99-466E-BCF2-57F74949CE6F}" type="presParOf" srcId="{D0B9EBEF-F390-4010-A349-0F3F29046F90}" destId="{D9027416-4AC3-4393-83B5-98A6929F4FCB}" srcOrd="0" destOrd="0" presId="urn:microsoft.com/office/officeart/2005/8/layout/cycle7"/>
    <dgm:cxn modelId="{58843ED0-25B5-44A7-A2FD-C0C11B0447AD}" type="presParOf" srcId="{15FE2CC9-19FA-4FAD-BE41-755D7C9EBDF8}" destId="{09EA6001-464F-4332-AF83-E6F0E50BFD16}" srcOrd="4" destOrd="0" presId="urn:microsoft.com/office/officeart/2005/8/layout/cycle7"/>
    <dgm:cxn modelId="{717ECBC7-239D-4E87-8AA9-7916475DE969}" type="presParOf" srcId="{15FE2CC9-19FA-4FAD-BE41-755D7C9EBDF8}" destId="{4C83A9D5-C3E6-4D24-AA0B-00F474F79FAA}" srcOrd="5" destOrd="0" presId="urn:microsoft.com/office/officeart/2005/8/layout/cycle7"/>
    <dgm:cxn modelId="{6E34E20C-EC84-40C9-BF42-764D9BD2BE1C}" type="presParOf" srcId="{4C83A9D5-C3E6-4D24-AA0B-00F474F79FAA}" destId="{A939EA73-97A0-4F0F-9F44-32C374177C27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BC10DF0-F5D4-413A-8A3A-2F9FB96C5380}" type="doc">
      <dgm:prSet loTypeId="urn:microsoft.com/office/officeart/2005/8/layout/StepDownProcess" loCatId="process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pt-BR"/>
        </a:p>
      </dgm:t>
    </dgm:pt>
    <dgm:pt modelId="{43D111B8-FB3B-42DC-84D2-215044C29ABC}">
      <dgm:prSet phldrT="[Texto]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pt-BR" b="1" dirty="0"/>
            <a:t>UNIDADES SEM ATENDIMENTO DE PERÍCIA</a:t>
          </a:r>
        </a:p>
      </dgm:t>
    </dgm:pt>
    <dgm:pt modelId="{CEE98240-76AB-4233-942A-2636DF994CFD}" type="parTrans" cxnId="{5CE46AE2-29D2-4A0F-9420-1F889AF7E48C}">
      <dgm:prSet/>
      <dgm:spPr/>
      <dgm:t>
        <a:bodyPr/>
        <a:lstStyle/>
        <a:p>
          <a:endParaRPr lang="pt-BR"/>
        </a:p>
      </dgm:t>
    </dgm:pt>
    <dgm:pt modelId="{D7EFEBF4-69C2-4CE1-8F5A-D13399D2B0C6}" type="sibTrans" cxnId="{5CE46AE2-29D2-4A0F-9420-1F889AF7E48C}">
      <dgm:prSet/>
      <dgm:spPr/>
      <dgm:t>
        <a:bodyPr/>
        <a:lstStyle/>
        <a:p>
          <a:endParaRPr lang="pt-BR"/>
        </a:p>
      </dgm:t>
    </dgm:pt>
    <dgm:pt modelId="{C44D9AA2-7D18-4ECE-924F-C671D0EA03DA}">
      <dgm:prSet phldrT="[Texto]"/>
      <dgm:spPr/>
      <dgm:t>
        <a:bodyPr/>
        <a:lstStyle/>
        <a:p>
          <a:r>
            <a:rPr lang="pt-BR" sz="1200" dirty="0"/>
            <a:t>AUSÊNCIA DE SERVIÇO</a:t>
          </a:r>
        </a:p>
      </dgm:t>
    </dgm:pt>
    <dgm:pt modelId="{A2569896-0F69-4362-96A0-A7D8B5A84927}" type="parTrans" cxnId="{67667076-987E-49A4-B6FC-7A05D564DF55}">
      <dgm:prSet/>
      <dgm:spPr/>
      <dgm:t>
        <a:bodyPr/>
        <a:lstStyle/>
        <a:p>
          <a:endParaRPr lang="pt-BR"/>
        </a:p>
      </dgm:t>
    </dgm:pt>
    <dgm:pt modelId="{3ECE4143-BB84-41B4-8EAB-ADA2F55ACCCD}" type="sibTrans" cxnId="{67667076-987E-49A4-B6FC-7A05D564DF55}">
      <dgm:prSet/>
      <dgm:spPr/>
      <dgm:t>
        <a:bodyPr/>
        <a:lstStyle/>
        <a:p>
          <a:endParaRPr lang="pt-BR"/>
        </a:p>
      </dgm:t>
    </dgm:pt>
    <dgm:pt modelId="{8F771531-203D-4698-8980-DC132C90E7C9}">
      <dgm:prSet phldrT="[Texto]"/>
      <dgm:spPr/>
      <dgm:t>
        <a:bodyPr/>
        <a:lstStyle/>
        <a:p>
          <a:r>
            <a:rPr lang="pt-BR" dirty="0"/>
            <a:t>UNIDADES COM AGENDAMENTO PARA MAIS DE 60 DIAS</a:t>
          </a:r>
        </a:p>
      </dgm:t>
    </dgm:pt>
    <dgm:pt modelId="{D4C3C776-21ED-4F4F-9E48-86476944899C}" type="parTrans" cxnId="{A6FCAC01-C18A-4685-BAD6-B72FF01AD92D}">
      <dgm:prSet/>
      <dgm:spPr/>
      <dgm:t>
        <a:bodyPr/>
        <a:lstStyle/>
        <a:p>
          <a:endParaRPr lang="pt-BR"/>
        </a:p>
      </dgm:t>
    </dgm:pt>
    <dgm:pt modelId="{A987FE65-7306-40E3-A79A-D7AF72F2D36D}" type="sibTrans" cxnId="{A6FCAC01-C18A-4685-BAD6-B72FF01AD92D}">
      <dgm:prSet/>
      <dgm:spPr/>
      <dgm:t>
        <a:bodyPr/>
        <a:lstStyle/>
        <a:p>
          <a:endParaRPr lang="pt-BR"/>
        </a:p>
      </dgm:t>
    </dgm:pt>
    <dgm:pt modelId="{F6F35662-BE69-4EDD-B0B1-3E5EB416E4FF}">
      <dgm:prSet phldrT="[Texto]"/>
      <dgm:spPr/>
      <dgm:t>
        <a:bodyPr/>
        <a:lstStyle/>
        <a:p>
          <a:r>
            <a:rPr lang="pt-BR" dirty="0"/>
            <a:t>COMPROMETIMENTO DE MAIS DE 20% DA CAPACIDADE OPERACIONAL DA PMF</a:t>
          </a:r>
        </a:p>
      </dgm:t>
    </dgm:pt>
    <dgm:pt modelId="{0886A5C0-A889-41A4-B11F-304268EC61B1}" type="parTrans" cxnId="{B1BF6F62-B32A-4600-9FD7-DE4D506F1644}">
      <dgm:prSet/>
      <dgm:spPr/>
      <dgm:t>
        <a:bodyPr/>
        <a:lstStyle/>
        <a:p>
          <a:endParaRPr lang="pt-BR"/>
        </a:p>
      </dgm:t>
    </dgm:pt>
    <dgm:pt modelId="{85432A94-44FA-413F-A052-7C20F5DB36C7}" type="sibTrans" cxnId="{B1BF6F62-B32A-4600-9FD7-DE4D506F1644}">
      <dgm:prSet/>
      <dgm:spPr/>
      <dgm:t>
        <a:bodyPr/>
        <a:lstStyle/>
        <a:p>
          <a:endParaRPr lang="pt-BR"/>
        </a:p>
      </dgm:t>
    </dgm:pt>
    <dgm:pt modelId="{D1FA6AD9-A19A-442C-BAB5-1C14A8568B25}">
      <dgm:prSet phldrT="[Texto]" custT="1"/>
      <dgm:spPr/>
      <dgm:t>
        <a:bodyPr/>
        <a:lstStyle/>
        <a:p>
          <a:r>
            <a:rPr lang="pt-BR" sz="1400" b="1" dirty="0"/>
            <a:t>MEDIDAS DE DESTANCIAMENTO SOCIAL</a:t>
          </a:r>
        </a:p>
      </dgm:t>
    </dgm:pt>
    <dgm:pt modelId="{6331E752-96E1-44A5-A386-3E4C566F5821}" type="parTrans" cxnId="{EE0CC867-FCDA-4483-AF5B-B33DF4EB390A}">
      <dgm:prSet/>
      <dgm:spPr/>
      <dgm:t>
        <a:bodyPr/>
        <a:lstStyle/>
        <a:p>
          <a:endParaRPr lang="pt-BR"/>
        </a:p>
      </dgm:t>
    </dgm:pt>
    <dgm:pt modelId="{DC542B93-ED41-413F-87EE-FF6B33C0CC54}" type="sibTrans" cxnId="{EE0CC867-FCDA-4483-AF5B-B33DF4EB390A}">
      <dgm:prSet/>
      <dgm:spPr/>
      <dgm:t>
        <a:bodyPr/>
        <a:lstStyle/>
        <a:p>
          <a:endParaRPr lang="pt-BR"/>
        </a:p>
      </dgm:t>
    </dgm:pt>
    <dgm:pt modelId="{6046DC21-A5EC-4B35-B805-D6ECCFC9A22F}">
      <dgm:prSet phldrT="[Texto]"/>
      <dgm:spPr/>
      <dgm:t>
        <a:bodyPr/>
        <a:lstStyle/>
        <a:p>
          <a:r>
            <a:rPr lang="pt-BR" sz="1200" dirty="0"/>
            <a:t>UNIDADES FECHADAS</a:t>
          </a:r>
        </a:p>
      </dgm:t>
    </dgm:pt>
    <dgm:pt modelId="{681E60CA-BB3F-42AA-ACC2-C81F2A66F27C}" type="parTrans" cxnId="{FD975022-509E-4D28-B46F-C1F58DA588E7}">
      <dgm:prSet/>
      <dgm:spPr/>
      <dgm:t>
        <a:bodyPr/>
        <a:lstStyle/>
        <a:p>
          <a:endParaRPr lang="pt-BR"/>
        </a:p>
      </dgm:t>
    </dgm:pt>
    <dgm:pt modelId="{19BEC2BF-E15E-48F6-ACC6-A56403D53CA3}" type="sibTrans" cxnId="{FD975022-509E-4D28-B46F-C1F58DA588E7}">
      <dgm:prSet/>
      <dgm:spPr/>
      <dgm:t>
        <a:bodyPr/>
        <a:lstStyle/>
        <a:p>
          <a:endParaRPr lang="pt-BR"/>
        </a:p>
      </dgm:t>
    </dgm:pt>
    <dgm:pt modelId="{9FD3F419-9B2F-45E0-869D-F8DBF79DF7A0}">
      <dgm:prSet phldrT="[Texto]"/>
      <dgm:spPr/>
      <dgm:t>
        <a:bodyPr/>
        <a:lstStyle/>
        <a:p>
          <a:r>
            <a:rPr lang="pt-BR" sz="1200" dirty="0"/>
            <a:t>AUSÊNCIA DE SERVIDOR</a:t>
          </a:r>
        </a:p>
      </dgm:t>
    </dgm:pt>
    <dgm:pt modelId="{103CBB30-EC82-4314-9F1B-ADE9C8BFC78C}" type="parTrans" cxnId="{F8BD793C-E850-4111-B276-94A9B858D74B}">
      <dgm:prSet/>
      <dgm:spPr/>
      <dgm:t>
        <a:bodyPr/>
        <a:lstStyle/>
        <a:p>
          <a:endParaRPr lang="pt-BR"/>
        </a:p>
      </dgm:t>
    </dgm:pt>
    <dgm:pt modelId="{EFD1908E-8512-404D-A290-DDE6CD4128BB}" type="sibTrans" cxnId="{F8BD793C-E850-4111-B276-94A9B858D74B}">
      <dgm:prSet/>
      <dgm:spPr/>
      <dgm:t>
        <a:bodyPr/>
        <a:lstStyle/>
        <a:p>
          <a:endParaRPr lang="pt-BR"/>
        </a:p>
      </dgm:t>
    </dgm:pt>
    <dgm:pt modelId="{F00AC921-84D2-4DEE-A2A1-9AF9CF9CBB9C}" type="pres">
      <dgm:prSet presAssocID="{BBC10DF0-F5D4-413A-8A3A-2F9FB96C5380}" presName="rootnode" presStyleCnt="0">
        <dgm:presLayoutVars>
          <dgm:chMax/>
          <dgm:chPref/>
          <dgm:dir/>
          <dgm:animLvl val="lvl"/>
        </dgm:presLayoutVars>
      </dgm:prSet>
      <dgm:spPr/>
    </dgm:pt>
    <dgm:pt modelId="{B4751083-3492-458C-9848-F5406E35FC11}" type="pres">
      <dgm:prSet presAssocID="{43D111B8-FB3B-42DC-84D2-215044C29ABC}" presName="composite" presStyleCnt="0"/>
      <dgm:spPr/>
    </dgm:pt>
    <dgm:pt modelId="{6DD7D13C-F451-4D36-B440-48A8CCCCBFD4}" type="pres">
      <dgm:prSet presAssocID="{43D111B8-FB3B-42DC-84D2-215044C29ABC}" presName="bentUpArrow1" presStyleLbl="alignImgPlace1" presStyleIdx="0" presStyleCnt="2"/>
      <dgm:spPr/>
    </dgm:pt>
    <dgm:pt modelId="{4DD2D5C2-F8AE-427A-AB18-DDF3D5764544}" type="pres">
      <dgm:prSet presAssocID="{43D111B8-FB3B-42DC-84D2-215044C29ABC}" presName="ParentText" presStyleLbl="node1" presStyleIdx="0" presStyleCnt="3" custScaleX="119775">
        <dgm:presLayoutVars>
          <dgm:chMax val="1"/>
          <dgm:chPref val="1"/>
          <dgm:bulletEnabled val="1"/>
        </dgm:presLayoutVars>
      </dgm:prSet>
      <dgm:spPr/>
    </dgm:pt>
    <dgm:pt modelId="{E637DDE7-FAAB-41DD-90FC-8C52614338A7}" type="pres">
      <dgm:prSet presAssocID="{43D111B8-FB3B-42DC-84D2-215044C29ABC}" presName="ChildText" presStyleLbl="revTx" presStyleIdx="0" presStyleCnt="2" custScaleX="234372" custLinFactNeighborX="85957" custLinFactNeighborY="-5931">
        <dgm:presLayoutVars>
          <dgm:chMax val="0"/>
          <dgm:chPref val="0"/>
          <dgm:bulletEnabled val="1"/>
        </dgm:presLayoutVars>
      </dgm:prSet>
      <dgm:spPr/>
    </dgm:pt>
    <dgm:pt modelId="{2CEBAC83-7023-4C49-A186-77845F0A2229}" type="pres">
      <dgm:prSet presAssocID="{D7EFEBF4-69C2-4CE1-8F5A-D13399D2B0C6}" presName="sibTrans" presStyleCnt="0"/>
      <dgm:spPr/>
    </dgm:pt>
    <dgm:pt modelId="{4B99A4E8-09DC-474B-882B-C48E3A6177D7}" type="pres">
      <dgm:prSet presAssocID="{8F771531-203D-4698-8980-DC132C90E7C9}" presName="composite" presStyleCnt="0"/>
      <dgm:spPr/>
    </dgm:pt>
    <dgm:pt modelId="{4240078A-B673-405C-BE20-58C4A8366383}" type="pres">
      <dgm:prSet presAssocID="{8F771531-203D-4698-8980-DC132C90E7C9}" presName="bentUpArrow1" presStyleLbl="alignImgPlace1" presStyleIdx="1" presStyleCnt="2"/>
      <dgm:spPr/>
    </dgm:pt>
    <dgm:pt modelId="{44E2C009-BE28-4590-A1A6-E9252BD6206F}" type="pres">
      <dgm:prSet presAssocID="{8F771531-203D-4698-8980-DC132C90E7C9}" presName="ParentText" presStyleLbl="node1" presStyleIdx="1" presStyleCnt="3">
        <dgm:presLayoutVars>
          <dgm:chMax val="1"/>
          <dgm:chPref val="1"/>
          <dgm:bulletEnabled val="1"/>
        </dgm:presLayoutVars>
      </dgm:prSet>
      <dgm:spPr/>
    </dgm:pt>
    <dgm:pt modelId="{4EDE178D-7B3C-4931-9E11-195114F8B55E}" type="pres">
      <dgm:prSet presAssocID="{8F771531-203D-4698-8980-DC132C90E7C9}" presName="ChildText" presStyleLbl="revTx" presStyleIdx="1" presStyleCnt="2">
        <dgm:presLayoutVars>
          <dgm:chMax val="0"/>
          <dgm:chPref val="0"/>
          <dgm:bulletEnabled val="1"/>
        </dgm:presLayoutVars>
      </dgm:prSet>
      <dgm:spPr/>
    </dgm:pt>
    <dgm:pt modelId="{2680F5FA-B513-4094-AF06-74E942CB5165}" type="pres">
      <dgm:prSet presAssocID="{A987FE65-7306-40E3-A79A-D7AF72F2D36D}" presName="sibTrans" presStyleCnt="0"/>
      <dgm:spPr/>
    </dgm:pt>
    <dgm:pt modelId="{DC78B402-8433-49AD-8BC5-357F5F747B9E}" type="pres">
      <dgm:prSet presAssocID="{F6F35662-BE69-4EDD-B0B1-3E5EB416E4FF}" presName="composite" presStyleCnt="0"/>
      <dgm:spPr/>
    </dgm:pt>
    <dgm:pt modelId="{A29ECCA8-74CD-4D7E-BD41-475674FAB8B5}" type="pres">
      <dgm:prSet presAssocID="{F6F35662-BE69-4EDD-B0B1-3E5EB416E4FF}" presName="ParentText" presStyleLbl="node1" presStyleIdx="2" presStyleCnt="3">
        <dgm:presLayoutVars>
          <dgm:chMax val="1"/>
          <dgm:chPref val="1"/>
          <dgm:bulletEnabled val="1"/>
        </dgm:presLayoutVars>
      </dgm:prSet>
      <dgm:spPr/>
    </dgm:pt>
  </dgm:ptLst>
  <dgm:cxnLst>
    <dgm:cxn modelId="{A6FCAC01-C18A-4685-BAD6-B72FF01AD92D}" srcId="{BBC10DF0-F5D4-413A-8A3A-2F9FB96C5380}" destId="{8F771531-203D-4698-8980-DC132C90E7C9}" srcOrd="1" destOrd="0" parTransId="{D4C3C776-21ED-4F4F-9E48-86476944899C}" sibTransId="{A987FE65-7306-40E3-A79A-D7AF72F2D36D}"/>
    <dgm:cxn modelId="{7D3F830E-2F00-4D75-BE25-CB98D2AE7DC2}" type="presOf" srcId="{43D111B8-FB3B-42DC-84D2-215044C29ABC}" destId="{4DD2D5C2-F8AE-427A-AB18-DDF3D5764544}" srcOrd="0" destOrd="0" presId="urn:microsoft.com/office/officeart/2005/8/layout/StepDownProcess"/>
    <dgm:cxn modelId="{E9CA721B-A127-4D89-AA90-D818D6528AE3}" type="presOf" srcId="{F6F35662-BE69-4EDD-B0B1-3E5EB416E4FF}" destId="{A29ECCA8-74CD-4D7E-BD41-475674FAB8B5}" srcOrd="0" destOrd="0" presId="urn:microsoft.com/office/officeart/2005/8/layout/StepDownProcess"/>
    <dgm:cxn modelId="{FD975022-509E-4D28-B46F-C1F58DA588E7}" srcId="{43D111B8-FB3B-42DC-84D2-215044C29ABC}" destId="{6046DC21-A5EC-4B35-B805-D6ECCFC9A22F}" srcOrd="0" destOrd="0" parTransId="{681E60CA-BB3F-42AA-ACC2-C81F2A66F27C}" sibTransId="{19BEC2BF-E15E-48F6-ACC6-A56403D53CA3}"/>
    <dgm:cxn modelId="{F8BD793C-E850-4111-B276-94A9B858D74B}" srcId="{43D111B8-FB3B-42DC-84D2-215044C29ABC}" destId="{9FD3F419-9B2F-45E0-869D-F8DBF79DF7A0}" srcOrd="1" destOrd="0" parTransId="{103CBB30-EC82-4314-9F1B-ADE9C8BFC78C}" sibTransId="{EFD1908E-8512-404D-A290-DDE6CD4128BB}"/>
    <dgm:cxn modelId="{B1BF6F62-B32A-4600-9FD7-DE4D506F1644}" srcId="{BBC10DF0-F5D4-413A-8A3A-2F9FB96C5380}" destId="{F6F35662-BE69-4EDD-B0B1-3E5EB416E4FF}" srcOrd="2" destOrd="0" parTransId="{0886A5C0-A889-41A4-B11F-304268EC61B1}" sibTransId="{85432A94-44FA-413F-A052-7C20F5DB36C7}"/>
    <dgm:cxn modelId="{EE0CC867-FCDA-4483-AF5B-B33DF4EB390A}" srcId="{43D111B8-FB3B-42DC-84D2-215044C29ABC}" destId="{D1FA6AD9-A19A-442C-BAB5-1C14A8568B25}" srcOrd="3" destOrd="0" parTransId="{6331E752-96E1-44A5-A386-3E4C566F5821}" sibTransId="{DC542B93-ED41-413F-87EE-FF6B33C0CC54}"/>
    <dgm:cxn modelId="{9882C86F-5A2D-47AB-A24B-513C0BF05596}" type="presOf" srcId="{C44D9AA2-7D18-4ECE-924F-C671D0EA03DA}" destId="{E637DDE7-FAAB-41DD-90FC-8C52614338A7}" srcOrd="0" destOrd="2" presId="urn:microsoft.com/office/officeart/2005/8/layout/StepDownProcess"/>
    <dgm:cxn modelId="{67667076-987E-49A4-B6FC-7A05D564DF55}" srcId="{43D111B8-FB3B-42DC-84D2-215044C29ABC}" destId="{C44D9AA2-7D18-4ECE-924F-C671D0EA03DA}" srcOrd="2" destOrd="0" parTransId="{A2569896-0F69-4362-96A0-A7D8B5A84927}" sibTransId="{3ECE4143-BB84-41B4-8EAB-ADA2F55ACCCD}"/>
    <dgm:cxn modelId="{27EAD57D-475D-4672-9046-3628AC51C901}" type="presOf" srcId="{D1FA6AD9-A19A-442C-BAB5-1C14A8568B25}" destId="{E637DDE7-FAAB-41DD-90FC-8C52614338A7}" srcOrd="0" destOrd="3" presId="urn:microsoft.com/office/officeart/2005/8/layout/StepDownProcess"/>
    <dgm:cxn modelId="{00A33582-24A0-4E5A-A5C3-0002305D9D5F}" type="presOf" srcId="{9FD3F419-9B2F-45E0-869D-F8DBF79DF7A0}" destId="{E637DDE7-FAAB-41DD-90FC-8C52614338A7}" srcOrd="0" destOrd="1" presId="urn:microsoft.com/office/officeart/2005/8/layout/StepDownProcess"/>
    <dgm:cxn modelId="{109449D3-F068-46A9-B91F-C5DFAD51A504}" type="presOf" srcId="{8F771531-203D-4698-8980-DC132C90E7C9}" destId="{44E2C009-BE28-4590-A1A6-E9252BD6206F}" srcOrd="0" destOrd="0" presId="urn:microsoft.com/office/officeart/2005/8/layout/StepDownProcess"/>
    <dgm:cxn modelId="{97BE77D8-A49C-449E-838D-1EBC670CF63D}" type="presOf" srcId="{6046DC21-A5EC-4B35-B805-D6ECCFC9A22F}" destId="{E637DDE7-FAAB-41DD-90FC-8C52614338A7}" srcOrd="0" destOrd="0" presId="urn:microsoft.com/office/officeart/2005/8/layout/StepDownProcess"/>
    <dgm:cxn modelId="{5CE46AE2-29D2-4A0F-9420-1F889AF7E48C}" srcId="{BBC10DF0-F5D4-413A-8A3A-2F9FB96C5380}" destId="{43D111B8-FB3B-42DC-84D2-215044C29ABC}" srcOrd="0" destOrd="0" parTransId="{CEE98240-76AB-4233-942A-2636DF994CFD}" sibTransId="{D7EFEBF4-69C2-4CE1-8F5A-D13399D2B0C6}"/>
    <dgm:cxn modelId="{3B4C49E5-1138-4A3C-837F-EC0FBFBBCB69}" type="presOf" srcId="{BBC10DF0-F5D4-413A-8A3A-2F9FB96C5380}" destId="{F00AC921-84D2-4DEE-A2A1-9AF9CF9CBB9C}" srcOrd="0" destOrd="0" presId="urn:microsoft.com/office/officeart/2005/8/layout/StepDownProcess"/>
    <dgm:cxn modelId="{6FB96B29-871C-4303-836E-E20639F26AB0}" type="presParOf" srcId="{F00AC921-84D2-4DEE-A2A1-9AF9CF9CBB9C}" destId="{B4751083-3492-458C-9848-F5406E35FC11}" srcOrd="0" destOrd="0" presId="urn:microsoft.com/office/officeart/2005/8/layout/StepDownProcess"/>
    <dgm:cxn modelId="{9E466744-1BB0-4015-83D8-21B4E064340C}" type="presParOf" srcId="{B4751083-3492-458C-9848-F5406E35FC11}" destId="{6DD7D13C-F451-4D36-B440-48A8CCCCBFD4}" srcOrd="0" destOrd="0" presId="urn:microsoft.com/office/officeart/2005/8/layout/StepDownProcess"/>
    <dgm:cxn modelId="{1FCC448A-AD38-400F-934F-78A129E06C34}" type="presParOf" srcId="{B4751083-3492-458C-9848-F5406E35FC11}" destId="{4DD2D5C2-F8AE-427A-AB18-DDF3D5764544}" srcOrd="1" destOrd="0" presId="urn:microsoft.com/office/officeart/2005/8/layout/StepDownProcess"/>
    <dgm:cxn modelId="{70DACE8E-4D23-467D-8E6D-6B5405D375B7}" type="presParOf" srcId="{B4751083-3492-458C-9848-F5406E35FC11}" destId="{E637DDE7-FAAB-41DD-90FC-8C52614338A7}" srcOrd="2" destOrd="0" presId="urn:microsoft.com/office/officeart/2005/8/layout/StepDownProcess"/>
    <dgm:cxn modelId="{8F2A2A94-44F1-4D45-855A-A3DE068C5E42}" type="presParOf" srcId="{F00AC921-84D2-4DEE-A2A1-9AF9CF9CBB9C}" destId="{2CEBAC83-7023-4C49-A186-77845F0A2229}" srcOrd="1" destOrd="0" presId="urn:microsoft.com/office/officeart/2005/8/layout/StepDownProcess"/>
    <dgm:cxn modelId="{67D2A8C4-04F9-4E41-BDD8-4FB6AD94158E}" type="presParOf" srcId="{F00AC921-84D2-4DEE-A2A1-9AF9CF9CBB9C}" destId="{4B99A4E8-09DC-474B-882B-C48E3A6177D7}" srcOrd="2" destOrd="0" presId="urn:microsoft.com/office/officeart/2005/8/layout/StepDownProcess"/>
    <dgm:cxn modelId="{DEC13908-8577-4042-91FF-64547125082E}" type="presParOf" srcId="{4B99A4E8-09DC-474B-882B-C48E3A6177D7}" destId="{4240078A-B673-405C-BE20-58C4A8366383}" srcOrd="0" destOrd="0" presId="urn:microsoft.com/office/officeart/2005/8/layout/StepDownProcess"/>
    <dgm:cxn modelId="{2CF1F241-B14A-4001-B721-776AB5864CEE}" type="presParOf" srcId="{4B99A4E8-09DC-474B-882B-C48E3A6177D7}" destId="{44E2C009-BE28-4590-A1A6-E9252BD6206F}" srcOrd="1" destOrd="0" presId="urn:microsoft.com/office/officeart/2005/8/layout/StepDownProcess"/>
    <dgm:cxn modelId="{37294E20-00BE-4646-AEC2-5B8CBBBEB4AB}" type="presParOf" srcId="{4B99A4E8-09DC-474B-882B-C48E3A6177D7}" destId="{4EDE178D-7B3C-4931-9E11-195114F8B55E}" srcOrd="2" destOrd="0" presId="urn:microsoft.com/office/officeart/2005/8/layout/StepDownProcess"/>
    <dgm:cxn modelId="{D19B8B32-0B41-49BD-8E5A-E77855043237}" type="presParOf" srcId="{F00AC921-84D2-4DEE-A2A1-9AF9CF9CBB9C}" destId="{2680F5FA-B513-4094-AF06-74E942CB5165}" srcOrd="3" destOrd="0" presId="urn:microsoft.com/office/officeart/2005/8/layout/StepDownProcess"/>
    <dgm:cxn modelId="{D0DD5C5E-B1A8-42B6-BD08-B93B7C40CC06}" type="presParOf" srcId="{F00AC921-84D2-4DEE-A2A1-9AF9CF9CBB9C}" destId="{DC78B402-8433-49AD-8BC5-357F5F747B9E}" srcOrd="4" destOrd="0" presId="urn:microsoft.com/office/officeart/2005/8/layout/StepDownProcess"/>
    <dgm:cxn modelId="{C376047F-0CA0-4A39-86D2-4EAE413FD6CD}" type="presParOf" srcId="{DC78B402-8433-49AD-8BC5-357F5F747B9E}" destId="{A29ECCA8-74CD-4D7E-BD41-475674FAB8B5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AFCB4D0-D7CB-4CAF-9115-28D7A5E5596A}" type="doc">
      <dgm:prSet loTypeId="urn:microsoft.com/office/officeart/2005/8/layout/process1" loCatId="process" qsTypeId="urn:microsoft.com/office/officeart/2005/8/quickstyle/simple1" qsCatId="simple" csTypeId="urn:microsoft.com/office/officeart/2005/8/colors/colorful3" csCatId="colorful" phldr="1"/>
      <dgm:spPr/>
    </dgm:pt>
    <dgm:pt modelId="{315C9008-3BE2-4D2D-AF5C-10DD1E96E61F}">
      <dgm:prSet phldrT="[Texto]"/>
      <dgm:spPr/>
      <dgm:t>
        <a:bodyPr/>
        <a:lstStyle/>
        <a:p>
          <a:r>
            <a:rPr lang="pt-BR" dirty="0"/>
            <a:t>REQUERIMENTO</a:t>
          </a:r>
        </a:p>
        <a:p>
          <a:r>
            <a:rPr lang="pt-BR" dirty="0"/>
            <a:t>MEU INSS</a:t>
          </a:r>
        </a:p>
      </dgm:t>
    </dgm:pt>
    <dgm:pt modelId="{6026964E-B7FC-443B-82ED-B5EDE5789E03}" type="parTrans" cxnId="{9944459D-2FE7-4BD1-91E6-DB81E3427267}">
      <dgm:prSet/>
      <dgm:spPr/>
      <dgm:t>
        <a:bodyPr/>
        <a:lstStyle/>
        <a:p>
          <a:endParaRPr lang="pt-BR"/>
        </a:p>
      </dgm:t>
    </dgm:pt>
    <dgm:pt modelId="{3157C1BB-0267-4F59-A24E-A6B18DD2BD86}" type="sibTrans" cxnId="{9944459D-2FE7-4BD1-91E6-DB81E3427267}">
      <dgm:prSet/>
      <dgm:spPr/>
      <dgm:t>
        <a:bodyPr/>
        <a:lstStyle/>
        <a:p>
          <a:endParaRPr lang="pt-BR"/>
        </a:p>
      </dgm:t>
    </dgm:pt>
    <dgm:pt modelId="{15E54839-A9E4-4BA4-BDD7-2AC1F9B6299F}">
      <dgm:prSet phldrT="[Texto]"/>
      <dgm:spPr/>
      <dgm:t>
        <a:bodyPr/>
        <a:lstStyle/>
        <a:p>
          <a:r>
            <a:rPr lang="pt-BR" dirty="0"/>
            <a:t>ANÁLISE DA PERÍCIA</a:t>
          </a:r>
        </a:p>
      </dgm:t>
    </dgm:pt>
    <dgm:pt modelId="{861BA784-BC34-4F64-AC3A-7FA6C726180B}" type="parTrans" cxnId="{7A0E123F-4267-4FBA-A72A-60B7471ADD58}">
      <dgm:prSet/>
      <dgm:spPr/>
      <dgm:t>
        <a:bodyPr/>
        <a:lstStyle/>
        <a:p>
          <a:endParaRPr lang="pt-BR"/>
        </a:p>
      </dgm:t>
    </dgm:pt>
    <dgm:pt modelId="{A5D3D59F-91D5-4F15-93A3-3A39146ED141}" type="sibTrans" cxnId="{7A0E123F-4267-4FBA-A72A-60B7471ADD58}">
      <dgm:prSet/>
      <dgm:spPr/>
      <dgm:t>
        <a:bodyPr/>
        <a:lstStyle/>
        <a:p>
          <a:endParaRPr lang="pt-BR"/>
        </a:p>
      </dgm:t>
    </dgm:pt>
    <dgm:pt modelId="{826AB43E-5182-4CAE-ABA8-C0EF85A9A26D}">
      <dgm:prSet phldrT="[Texto]"/>
      <dgm:spPr/>
      <dgm:t>
        <a:bodyPr/>
        <a:lstStyle/>
        <a:p>
          <a:r>
            <a:rPr lang="pt-BR" dirty="0"/>
            <a:t>PARECER</a:t>
          </a:r>
        </a:p>
      </dgm:t>
    </dgm:pt>
    <dgm:pt modelId="{F9A63C02-3A42-4E1B-ABDC-2FF0A57B0AB0}" type="parTrans" cxnId="{339DC8DB-1880-45E2-8B98-74A57E184E99}">
      <dgm:prSet/>
      <dgm:spPr/>
      <dgm:t>
        <a:bodyPr/>
        <a:lstStyle/>
        <a:p>
          <a:endParaRPr lang="pt-BR"/>
        </a:p>
      </dgm:t>
    </dgm:pt>
    <dgm:pt modelId="{9083B057-557C-445A-A88E-00ACA8D9DBF0}" type="sibTrans" cxnId="{339DC8DB-1880-45E2-8B98-74A57E184E99}">
      <dgm:prSet/>
      <dgm:spPr/>
      <dgm:t>
        <a:bodyPr/>
        <a:lstStyle/>
        <a:p>
          <a:endParaRPr lang="pt-BR"/>
        </a:p>
      </dgm:t>
    </dgm:pt>
    <dgm:pt modelId="{81C5E089-BA45-41E9-A953-504D56DFDFFE}" type="pres">
      <dgm:prSet presAssocID="{5AFCB4D0-D7CB-4CAF-9115-28D7A5E5596A}" presName="Name0" presStyleCnt="0">
        <dgm:presLayoutVars>
          <dgm:dir/>
          <dgm:resizeHandles val="exact"/>
        </dgm:presLayoutVars>
      </dgm:prSet>
      <dgm:spPr/>
    </dgm:pt>
    <dgm:pt modelId="{91249465-6F87-465E-A53A-850F7042BD77}" type="pres">
      <dgm:prSet presAssocID="{315C9008-3BE2-4D2D-AF5C-10DD1E96E61F}" presName="node" presStyleLbl="node1" presStyleIdx="0" presStyleCnt="3">
        <dgm:presLayoutVars>
          <dgm:bulletEnabled val="1"/>
        </dgm:presLayoutVars>
      </dgm:prSet>
      <dgm:spPr/>
    </dgm:pt>
    <dgm:pt modelId="{DFAA36D9-EB53-4857-B98B-24370EFABD02}" type="pres">
      <dgm:prSet presAssocID="{3157C1BB-0267-4F59-A24E-A6B18DD2BD86}" presName="sibTrans" presStyleLbl="sibTrans2D1" presStyleIdx="0" presStyleCnt="2"/>
      <dgm:spPr/>
    </dgm:pt>
    <dgm:pt modelId="{5285CD3A-1CF9-4419-8A22-F680C8276371}" type="pres">
      <dgm:prSet presAssocID="{3157C1BB-0267-4F59-A24E-A6B18DD2BD86}" presName="connectorText" presStyleLbl="sibTrans2D1" presStyleIdx="0" presStyleCnt="2"/>
      <dgm:spPr/>
    </dgm:pt>
    <dgm:pt modelId="{134C2D79-4909-4C58-B9A2-F053FDE157B1}" type="pres">
      <dgm:prSet presAssocID="{15E54839-A9E4-4BA4-BDD7-2AC1F9B6299F}" presName="node" presStyleLbl="node1" presStyleIdx="1" presStyleCnt="3">
        <dgm:presLayoutVars>
          <dgm:bulletEnabled val="1"/>
        </dgm:presLayoutVars>
      </dgm:prSet>
      <dgm:spPr/>
    </dgm:pt>
    <dgm:pt modelId="{AE23A0B9-D04F-46EF-A57C-176B0E486150}" type="pres">
      <dgm:prSet presAssocID="{A5D3D59F-91D5-4F15-93A3-3A39146ED141}" presName="sibTrans" presStyleLbl="sibTrans2D1" presStyleIdx="1" presStyleCnt="2"/>
      <dgm:spPr/>
    </dgm:pt>
    <dgm:pt modelId="{79C6BF67-5E2E-498B-B9FF-EBC61DB733EE}" type="pres">
      <dgm:prSet presAssocID="{A5D3D59F-91D5-4F15-93A3-3A39146ED141}" presName="connectorText" presStyleLbl="sibTrans2D1" presStyleIdx="1" presStyleCnt="2"/>
      <dgm:spPr/>
    </dgm:pt>
    <dgm:pt modelId="{576B86C0-EE44-43B8-8D21-D43869A62C01}" type="pres">
      <dgm:prSet presAssocID="{826AB43E-5182-4CAE-ABA8-C0EF85A9A26D}" presName="node" presStyleLbl="node1" presStyleIdx="2" presStyleCnt="3">
        <dgm:presLayoutVars>
          <dgm:bulletEnabled val="1"/>
        </dgm:presLayoutVars>
      </dgm:prSet>
      <dgm:spPr/>
    </dgm:pt>
  </dgm:ptLst>
  <dgm:cxnLst>
    <dgm:cxn modelId="{E3B7B026-8F7C-4E9C-BBA6-5FC31A1ABE21}" type="presOf" srcId="{5AFCB4D0-D7CB-4CAF-9115-28D7A5E5596A}" destId="{81C5E089-BA45-41E9-A953-504D56DFDFFE}" srcOrd="0" destOrd="0" presId="urn:microsoft.com/office/officeart/2005/8/layout/process1"/>
    <dgm:cxn modelId="{88CD9830-9842-437F-83F1-9773ACEF7330}" type="presOf" srcId="{826AB43E-5182-4CAE-ABA8-C0EF85A9A26D}" destId="{576B86C0-EE44-43B8-8D21-D43869A62C01}" srcOrd="0" destOrd="0" presId="urn:microsoft.com/office/officeart/2005/8/layout/process1"/>
    <dgm:cxn modelId="{7A0E123F-4267-4FBA-A72A-60B7471ADD58}" srcId="{5AFCB4D0-D7CB-4CAF-9115-28D7A5E5596A}" destId="{15E54839-A9E4-4BA4-BDD7-2AC1F9B6299F}" srcOrd="1" destOrd="0" parTransId="{861BA784-BC34-4F64-AC3A-7FA6C726180B}" sibTransId="{A5D3D59F-91D5-4F15-93A3-3A39146ED141}"/>
    <dgm:cxn modelId="{909B2A47-20E5-4513-826A-30BFD6595DE3}" type="presOf" srcId="{15E54839-A9E4-4BA4-BDD7-2AC1F9B6299F}" destId="{134C2D79-4909-4C58-B9A2-F053FDE157B1}" srcOrd="0" destOrd="0" presId="urn:microsoft.com/office/officeart/2005/8/layout/process1"/>
    <dgm:cxn modelId="{47C6C748-9BFE-4654-A987-E5AE075B1900}" type="presOf" srcId="{A5D3D59F-91D5-4F15-93A3-3A39146ED141}" destId="{79C6BF67-5E2E-498B-B9FF-EBC61DB733EE}" srcOrd="1" destOrd="0" presId="urn:microsoft.com/office/officeart/2005/8/layout/process1"/>
    <dgm:cxn modelId="{B204C449-83BE-4898-8077-8C48D3DCB8AA}" type="presOf" srcId="{3157C1BB-0267-4F59-A24E-A6B18DD2BD86}" destId="{5285CD3A-1CF9-4419-8A22-F680C8276371}" srcOrd="1" destOrd="0" presId="urn:microsoft.com/office/officeart/2005/8/layout/process1"/>
    <dgm:cxn modelId="{2073524F-AC7E-4ABF-A1B7-2E3D353E3FC2}" type="presOf" srcId="{3157C1BB-0267-4F59-A24E-A6B18DD2BD86}" destId="{DFAA36D9-EB53-4857-B98B-24370EFABD02}" srcOrd="0" destOrd="0" presId="urn:microsoft.com/office/officeart/2005/8/layout/process1"/>
    <dgm:cxn modelId="{6B01F88E-D859-4A37-A921-C2B1BC1A3077}" type="presOf" srcId="{A5D3D59F-91D5-4F15-93A3-3A39146ED141}" destId="{AE23A0B9-D04F-46EF-A57C-176B0E486150}" srcOrd="0" destOrd="0" presId="urn:microsoft.com/office/officeart/2005/8/layout/process1"/>
    <dgm:cxn modelId="{9944459D-2FE7-4BD1-91E6-DB81E3427267}" srcId="{5AFCB4D0-D7CB-4CAF-9115-28D7A5E5596A}" destId="{315C9008-3BE2-4D2D-AF5C-10DD1E96E61F}" srcOrd="0" destOrd="0" parTransId="{6026964E-B7FC-443B-82ED-B5EDE5789E03}" sibTransId="{3157C1BB-0267-4F59-A24E-A6B18DD2BD86}"/>
    <dgm:cxn modelId="{8A902AB4-ADEA-436A-B456-A9D58290F63F}" type="presOf" srcId="{315C9008-3BE2-4D2D-AF5C-10DD1E96E61F}" destId="{91249465-6F87-465E-A53A-850F7042BD77}" srcOrd="0" destOrd="0" presId="urn:microsoft.com/office/officeart/2005/8/layout/process1"/>
    <dgm:cxn modelId="{339DC8DB-1880-45E2-8B98-74A57E184E99}" srcId="{5AFCB4D0-D7CB-4CAF-9115-28D7A5E5596A}" destId="{826AB43E-5182-4CAE-ABA8-C0EF85A9A26D}" srcOrd="2" destOrd="0" parTransId="{F9A63C02-3A42-4E1B-ABDC-2FF0A57B0AB0}" sibTransId="{9083B057-557C-445A-A88E-00ACA8D9DBF0}"/>
    <dgm:cxn modelId="{6D1B485B-4A6B-4D3C-9F25-4E36862F737B}" type="presParOf" srcId="{81C5E089-BA45-41E9-A953-504D56DFDFFE}" destId="{91249465-6F87-465E-A53A-850F7042BD77}" srcOrd="0" destOrd="0" presId="urn:microsoft.com/office/officeart/2005/8/layout/process1"/>
    <dgm:cxn modelId="{0C089649-C47E-42F3-B7E9-006F76FFF29F}" type="presParOf" srcId="{81C5E089-BA45-41E9-A953-504D56DFDFFE}" destId="{DFAA36D9-EB53-4857-B98B-24370EFABD02}" srcOrd="1" destOrd="0" presId="urn:microsoft.com/office/officeart/2005/8/layout/process1"/>
    <dgm:cxn modelId="{A63F1CD1-D787-4600-8E44-AB52E581D237}" type="presParOf" srcId="{DFAA36D9-EB53-4857-B98B-24370EFABD02}" destId="{5285CD3A-1CF9-4419-8A22-F680C8276371}" srcOrd="0" destOrd="0" presId="urn:microsoft.com/office/officeart/2005/8/layout/process1"/>
    <dgm:cxn modelId="{042A88BF-0812-4B3C-9D89-1115EE3EFBE7}" type="presParOf" srcId="{81C5E089-BA45-41E9-A953-504D56DFDFFE}" destId="{134C2D79-4909-4C58-B9A2-F053FDE157B1}" srcOrd="2" destOrd="0" presId="urn:microsoft.com/office/officeart/2005/8/layout/process1"/>
    <dgm:cxn modelId="{97A8A49A-A37A-4CC1-B8D0-27DE5B892AC3}" type="presParOf" srcId="{81C5E089-BA45-41E9-A953-504D56DFDFFE}" destId="{AE23A0B9-D04F-46EF-A57C-176B0E486150}" srcOrd="3" destOrd="0" presId="urn:microsoft.com/office/officeart/2005/8/layout/process1"/>
    <dgm:cxn modelId="{4A390BBF-886C-4ECE-94CA-87F57E86D364}" type="presParOf" srcId="{AE23A0B9-D04F-46EF-A57C-176B0E486150}" destId="{79C6BF67-5E2E-498B-B9FF-EBC61DB733EE}" srcOrd="0" destOrd="0" presId="urn:microsoft.com/office/officeart/2005/8/layout/process1"/>
    <dgm:cxn modelId="{EAEB8AD3-89C9-42F8-A883-70E53144620C}" type="presParOf" srcId="{81C5E089-BA45-41E9-A953-504D56DFDFFE}" destId="{576B86C0-EE44-43B8-8D21-D43869A62C01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AFCB4D0-D7CB-4CAF-9115-28D7A5E5596A}" type="doc">
      <dgm:prSet loTypeId="urn:microsoft.com/office/officeart/2005/8/layout/process1" loCatId="process" qsTypeId="urn:microsoft.com/office/officeart/2005/8/quickstyle/simple1" qsCatId="simple" csTypeId="urn:microsoft.com/office/officeart/2005/8/colors/colorful3" csCatId="colorful" phldr="1"/>
      <dgm:spPr/>
    </dgm:pt>
    <dgm:pt modelId="{315C9008-3BE2-4D2D-AF5C-10DD1E96E61F}">
      <dgm:prSet phldrT="[Texto]"/>
      <dgm:spPr/>
      <dgm:t>
        <a:bodyPr/>
        <a:lstStyle/>
        <a:p>
          <a:r>
            <a:rPr lang="pt-BR" dirty="0"/>
            <a:t>REQUERIMENTO</a:t>
          </a:r>
        </a:p>
        <a:p>
          <a:r>
            <a:rPr lang="pt-BR" dirty="0"/>
            <a:t>MEU INSS</a:t>
          </a:r>
        </a:p>
      </dgm:t>
    </dgm:pt>
    <dgm:pt modelId="{6026964E-B7FC-443B-82ED-B5EDE5789E03}" type="parTrans" cxnId="{9944459D-2FE7-4BD1-91E6-DB81E3427267}">
      <dgm:prSet/>
      <dgm:spPr/>
      <dgm:t>
        <a:bodyPr/>
        <a:lstStyle/>
        <a:p>
          <a:endParaRPr lang="pt-BR"/>
        </a:p>
      </dgm:t>
    </dgm:pt>
    <dgm:pt modelId="{3157C1BB-0267-4F59-A24E-A6B18DD2BD86}" type="sibTrans" cxnId="{9944459D-2FE7-4BD1-91E6-DB81E3427267}">
      <dgm:prSet/>
      <dgm:spPr/>
      <dgm:t>
        <a:bodyPr/>
        <a:lstStyle/>
        <a:p>
          <a:endParaRPr lang="pt-BR"/>
        </a:p>
      </dgm:t>
    </dgm:pt>
    <dgm:pt modelId="{15E54839-A9E4-4BA4-BDD7-2AC1F9B6299F}">
      <dgm:prSet phldrT="[Texto]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pt-BR" dirty="0">
              <a:solidFill>
                <a:schemeClr val="tx1"/>
              </a:solidFill>
            </a:rPr>
            <a:t>ANÁLISE DA PERÍCIA</a:t>
          </a:r>
        </a:p>
      </dgm:t>
    </dgm:pt>
    <dgm:pt modelId="{861BA784-BC34-4F64-AC3A-7FA6C726180B}" type="parTrans" cxnId="{7A0E123F-4267-4FBA-A72A-60B7471ADD58}">
      <dgm:prSet/>
      <dgm:spPr/>
      <dgm:t>
        <a:bodyPr/>
        <a:lstStyle/>
        <a:p>
          <a:endParaRPr lang="pt-BR"/>
        </a:p>
      </dgm:t>
    </dgm:pt>
    <dgm:pt modelId="{A5D3D59F-91D5-4F15-93A3-3A39146ED141}" type="sibTrans" cxnId="{7A0E123F-4267-4FBA-A72A-60B7471ADD58}">
      <dgm:prSet/>
      <dgm:spPr/>
      <dgm:t>
        <a:bodyPr/>
        <a:lstStyle/>
        <a:p>
          <a:endParaRPr lang="pt-BR"/>
        </a:p>
      </dgm:t>
    </dgm:pt>
    <dgm:pt modelId="{826AB43E-5182-4CAE-ABA8-C0EF85A9A26D}">
      <dgm:prSet phldrT="[Texto]"/>
      <dgm:spPr/>
      <dgm:t>
        <a:bodyPr/>
        <a:lstStyle/>
        <a:p>
          <a:r>
            <a:rPr lang="pt-BR" dirty="0"/>
            <a:t>PARECER</a:t>
          </a:r>
        </a:p>
      </dgm:t>
    </dgm:pt>
    <dgm:pt modelId="{F9A63C02-3A42-4E1B-ABDC-2FF0A57B0AB0}" type="parTrans" cxnId="{339DC8DB-1880-45E2-8B98-74A57E184E99}">
      <dgm:prSet/>
      <dgm:spPr/>
      <dgm:t>
        <a:bodyPr/>
        <a:lstStyle/>
        <a:p>
          <a:endParaRPr lang="pt-BR"/>
        </a:p>
      </dgm:t>
    </dgm:pt>
    <dgm:pt modelId="{9083B057-557C-445A-A88E-00ACA8D9DBF0}" type="sibTrans" cxnId="{339DC8DB-1880-45E2-8B98-74A57E184E99}">
      <dgm:prSet/>
      <dgm:spPr/>
      <dgm:t>
        <a:bodyPr/>
        <a:lstStyle/>
        <a:p>
          <a:endParaRPr lang="pt-BR"/>
        </a:p>
      </dgm:t>
    </dgm:pt>
    <dgm:pt modelId="{81C5E089-BA45-41E9-A953-504D56DFDFFE}" type="pres">
      <dgm:prSet presAssocID="{5AFCB4D0-D7CB-4CAF-9115-28D7A5E5596A}" presName="Name0" presStyleCnt="0">
        <dgm:presLayoutVars>
          <dgm:dir/>
          <dgm:resizeHandles val="exact"/>
        </dgm:presLayoutVars>
      </dgm:prSet>
      <dgm:spPr/>
    </dgm:pt>
    <dgm:pt modelId="{91249465-6F87-465E-A53A-850F7042BD77}" type="pres">
      <dgm:prSet presAssocID="{315C9008-3BE2-4D2D-AF5C-10DD1E96E61F}" presName="node" presStyleLbl="node1" presStyleIdx="0" presStyleCnt="3">
        <dgm:presLayoutVars>
          <dgm:bulletEnabled val="1"/>
        </dgm:presLayoutVars>
      </dgm:prSet>
      <dgm:spPr/>
    </dgm:pt>
    <dgm:pt modelId="{DFAA36D9-EB53-4857-B98B-24370EFABD02}" type="pres">
      <dgm:prSet presAssocID="{3157C1BB-0267-4F59-A24E-A6B18DD2BD86}" presName="sibTrans" presStyleLbl="sibTrans2D1" presStyleIdx="0" presStyleCnt="2"/>
      <dgm:spPr/>
    </dgm:pt>
    <dgm:pt modelId="{5285CD3A-1CF9-4419-8A22-F680C8276371}" type="pres">
      <dgm:prSet presAssocID="{3157C1BB-0267-4F59-A24E-A6B18DD2BD86}" presName="connectorText" presStyleLbl="sibTrans2D1" presStyleIdx="0" presStyleCnt="2"/>
      <dgm:spPr/>
    </dgm:pt>
    <dgm:pt modelId="{134C2D79-4909-4C58-B9A2-F053FDE157B1}" type="pres">
      <dgm:prSet presAssocID="{15E54839-A9E4-4BA4-BDD7-2AC1F9B6299F}" presName="node" presStyleLbl="node1" presStyleIdx="1" presStyleCnt="3">
        <dgm:presLayoutVars>
          <dgm:bulletEnabled val="1"/>
        </dgm:presLayoutVars>
      </dgm:prSet>
      <dgm:spPr/>
    </dgm:pt>
    <dgm:pt modelId="{AE23A0B9-D04F-46EF-A57C-176B0E486150}" type="pres">
      <dgm:prSet presAssocID="{A5D3D59F-91D5-4F15-93A3-3A39146ED141}" presName="sibTrans" presStyleLbl="sibTrans2D1" presStyleIdx="1" presStyleCnt="2"/>
      <dgm:spPr/>
    </dgm:pt>
    <dgm:pt modelId="{79C6BF67-5E2E-498B-B9FF-EBC61DB733EE}" type="pres">
      <dgm:prSet presAssocID="{A5D3D59F-91D5-4F15-93A3-3A39146ED141}" presName="connectorText" presStyleLbl="sibTrans2D1" presStyleIdx="1" presStyleCnt="2"/>
      <dgm:spPr/>
    </dgm:pt>
    <dgm:pt modelId="{576B86C0-EE44-43B8-8D21-D43869A62C01}" type="pres">
      <dgm:prSet presAssocID="{826AB43E-5182-4CAE-ABA8-C0EF85A9A26D}" presName="node" presStyleLbl="node1" presStyleIdx="2" presStyleCnt="3">
        <dgm:presLayoutVars>
          <dgm:bulletEnabled val="1"/>
        </dgm:presLayoutVars>
      </dgm:prSet>
      <dgm:spPr/>
    </dgm:pt>
  </dgm:ptLst>
  <dgm:cxnLst>
    <dgm:cxn modelId="{E3B7B026-8F7C-4E9C-BBA6-5FC31A1ABE21}" type="presOf" srcId="{5AFCB4D0-D7CB-4CAF-9115-28D7A5E5596A}" destId="{81C5E089-BA45-41E9-A953-504D56DFDFFE}" srcOrd="0" destOrd="0" presId="urn:microsoft.com/office/officeart/2005/8/layout/process1"/>
    <dgm:cxn modelId="{88CD9830-9842-437F-83F1-9773ACEF7330}" type="presOf" srcId="{826AB43E-5182-4CAE-ABA8-C0EF85A9A26D}" destId="{576B86C0-EE44-43B8-8D21-D43869A62C01}" srcOrd="0" destOrd="0" presId="urn:microsoft.com/office/officeart/2005/8/layout/process1"/>
    <dgm:cxn modelId="{7A0E123F-4267-4FBA-A72A-60B7471ADD58}" srcId="{5AFCB4D0-D7CB-4CAF-9115-28D7A5E5596A}" destId="{15E54839-A9E4-4BA4-BDD7-2AC1F9B6299F}" srcOrd="1" destOrd="0" parTransId="{861BA784-BC34-4F64-AC3A-7FA6C726180B}" sibTransId="{A5D3D59F-91D5-4F15-93A3-3A39146ED141}"/>
    <dgm:cxn modelId="{909B2A47-20E5-4513-826A-30BFD6595DE3}" type="presOf" srcId="{15E54839-A9E4-4BA4-BDD7-2AC1F9B6299F}" destId="{134C2D79-4909-4C58-B9A2-F053FDE157B1}" srcOrd="0" destOrd="0" presId="urn:microsoft.com/office/officeart/2005/8/layout/process1"/>
    <dgm:cxn modelId="{47C6C748-9BFE-4654-A987-E5AE075B1900}" type="presOf" srcId="{A5D3D59F-91D5-4F15-93A3-3A39146ED141}" destId="{79C6BF67-5E2E-498B-B9FF-EBC61DB733EE}" srcOrd="1" destOrd="0" presId="urn:microsoft.com/office/officeart/2005/8/layout/process1"/>
    <dgm:cxn modelId="{B204C449-83BE-4898-8077-8C48D3DCB8AA}" type="presOf" srcId="{3157C1BB-0267-4F59-A24E-A6B18DD2BD86}" destId="{5285CD3A-1CF9-4419-8A22-F680C8276371}" srcOrd="1" destOrd="0" presId="urn:microsoft.com/office/officeart/2005/8/layout/process1"/>
    <dgm:cxn modelId="{2073524F-AC7E-4ABF-A1B7-2E3D353E3FC2}" type="presOf" srcId="{3157C1BB-0267-4F59-A24E-A6B18DD2BD86}" destId="{DFAA36D9-EB53-4857-B98B-24370EFABD02}" srcOrd="0" destOrd="0" presId="urn:microsoft.com/office/officeart/2005/8/layout/process1"/>
    <dgm:cxn modelId="{6B01F88E-D859-4A37-A921-C2B1BC1A3077}" type="presOf" srcId="{A5D3D59F-91D5-4F15-93A3-3A39146ED141}" destId="{AE23A0B9-D04F-46EF-A57C-176B0E486150}" srcOrd="0" destOrd="0" presId="urn:microsoft.com/office/officeart/2005/8/layout/process1"/>
    <dgm:cxn modelId="{9944459D-2FE7-4BD1-91E6-DB81E3427267}" srcId="{5AFCB4D0-D7CB-4CAF-9115-28D7A5E5596A}" destId="{315C9008-3BE2-4D2D-AF5C-10DD1E96E61F}" srcOrd="0" destOrd="0" parTransId="{6026964E-B7FC-443B-82ED-B5EDE5789E03}" sibTransId="{3157C1BB-0267-4F59-A24E-A6B18DD2BD86}"/>
    <dgm:cxn modelId="{8A902AB4-ADEA-436A-B456-A9D58290F63F}" type="presOf" srcId="{315C9008-3BE2-4D2D-AF5C-10DD1E96E61F}" destId="{91249465-6F87-465E-A53A-850F7042BD77}" srcOrd="0" destOrd="0" presId="urn:microsoft.com/office/officeart/2005/8/layout/process1"/>
    <dgm:cxn modelId="{339DC8DB-1880-45E2-8B98-74A57E184E99}" srcId="{5AFCB4D0-D7CB-4CAF-9115-28D7A5E5596A}" destId="{826AB43E-5182-4CAE-ABA8-C0EF85A9A26D}" srcOrd="2" destOrd="0" parTransId="{F9A63C02-3A42-4E1B-ABDC-2FF0A57B0AB0}" sibTransId="{9083B057-557C-445A-A88E-00ACA8D9DBF0}"/>
    <dgm:cxn modelId="{6D1B485B-4A6B-4D3C-9F25-4E36862F737B}" type="presParOf" srcId="{81C5E089-BA45-41E9-A953-504D56DFDFFE}" destId="{91249465-6F87-465E-A53A-850F7042BD77}" srcOrd="0" destOrd="0" presId="urn:microsoft.com/office/officeart/2005/8/layout/process1"/>
    <dgm:cxn modelId="{0C089649-C47E-42F3-B7E9-006F76FFF29F}" type="presParOf" srcId="{81C5E089-BA45-41E9-A953-504D56DFDFFE}" destId="{DFAA36D9-EB53-4857-B98B-24370EFABD02}" srcOrd="1" destOrd="0" presId="urn:microsoft.com/office/officeart/2005/8/layout/process1"/>
    <dgm:cxn modelId="{A63F1CD1-D787-4600-8E44-AB52E581D237}" type="presParOf" srcId="{DFAA36D9-EB53-4857-B98B-24370EFABD02}" destId="{5285CD3A-1CF9-4419-8A22-F680C8276371}" srcOrd="0" destOrd="0" presId="urn:microsoft.com/office/officeart/2005/8/layout/process1"/>
    <dgm:cxn modelId="{042A88BF-0812-4B3C-9D89-1115EE3EFBE7}" type="presParOf" srcId="{81C5E089-BA45-41E9-A953-504D56DFDFFE}" destId="{134C2D79-4909-4C58-B9A2-F053FDE157B1}" srcOrd="2" destOrd="0" presId="urn:microsoft.com/office/officeart/2005/8/layout/process1"/>
    <dgm:cxn modelId="{97A8A49A-A37A-4CC1-B8D0-27DE5B892AC3}" type="presParOf" srcId="{81C5E089-BA45-41E9-A953-504D56DFDFFE}" destId="{AE23A0B9-D04F-46EF-A57C-176B0E486150}" srcOrd="3" destOrd="0" presId="urn:microsoft.com/office/officeart/2005/8/layout/process1"/>
    <dgm:cxn modelId="{4A390BBF-886C-4ECE-94CA-87F57E86D364}" type="presParOf" srcId="{AE23A0B9-D04F-46EF-A57C-176B0E486150}" destId="{79C6BF67-5E2E-498B-B9FF-EBC61DB733EE}" srcOrd="0" destOrd="0" presId="urn:microsoft.com/office/officeart/2005/8/layout/process1"/>
    <dgm:cxn modelId="{EAEB8AD3-89C9-42F8-A883-70E53144620C}" type="presParOf" srcId="{81C5E089-BA45-41E9-A953-504D56DFDFFE}" destId="{576B86C0-EE44-43B8-8D21-D43869A62C01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AFCB4D0-D7CB-4CAF-9115-28D7A5E5596A}" type="doc">
      <dgm:prSet loTypeId="urn:microsoft.com/office/officeart/2005/8/layout/process1" loCatId="process" qsTypeId="urn:microsoft.com/office/officeart/2005/8/quickstyle/simple1" qsCatId="simple" csTypeId="urn:microsoft.com/office/officeart/2005/8/colors/colorful3" csCatId="colorful" phldr="1"/>
      <dgm:spPr/>
    </dgm:pt>
    <dgm:pt modelId="{315C9008-3BE2-4D2D-AF5C-10DD1E96E61F}">
      <dgm:prSet phldrT="[Texto]"/>
      <dgm:spPr/>
      <dgm:t>
        <a:bodyPr/>
        <a:lstStyle/>
        <a:p>
          <a:r>
            <a:rPr lang="pt-BR" dirty="0"/>
            <a:t>REQUERIMENTO</a:t>
          </a:r>
        </a:p>
        <a:p>
          <a:r>
            <a:rPr lang="pt-BR" dirty="0"/>
            <a:t>MEU INSS</a:t>
          </a:r>
        </a:p>
      </dgm:t>
    </dgm:pt>
    <dgm:pt modelId="{6026964E-B7FC-443B-82ED-B5EDE5789E03}" type="parTrans" cxnId="{9944459D-2FE7-4BD1-91E6-DB81E3427267}">
      <dgm:prSet/>
      <dgm:spPr/>
      <dgm:t>
        <a:bodyPr/>
        <a:lstStyle/>
        <a:p>
          <a:endParaRPr lang="pt-BR"/>
        </a:p>
      </dgm:t>
    </dgm:pt>
    <dgm:pt modelId="{3157C1BB-0267-4F59-A24E-A6B18DD2BD86}" type="sibTrans" cxnId="{9944459D-2FE7-4BD1-91E6-DB81E3427267}">
      <dgm:prSet/>
      <dgm:spPr/>
      <dgm:t>
        <a:bodyPr/>
        <a:lstStyle/>
        <a:p>
          <a:endParaRPr lang="pt-BR"/>
        </a:p>
      </dgm:t>
    </dgm:pt>
    <dgm:pt modelId="{15E54839-A9E4-4BA4-BDD7-2AC1F9B6299F}">
      <dgm:prSet phldrT="[Texto]"/>
      <dgm:spPr/>
      <dgm:t>
        <a:bodyPr/>
        <a:lstStyle/>
        <a:p>
          <a:r>
            <a:rPr lang="pt-BR" dirty="0"/>
            <a:t>ANÁLISE DA PERÍCIA</a:t>
          </a:r>
        </a:p>
      </dgm:t>
    </dgm:pt>
    <dgm:pt modelId="{861BA784-BC34-4F64-AC3A-7FA6C726180B}" type="parTrans" cxnId="{7A0E123F-4267-4FBA-A72A-60B7471ADD58}">
      <dgm:prSet/>
      <dgm:spPr/>
      <dgm:t>
        <a:bodyPr/>
        <a:lstStyle/>
        <a:p>
          <a:endParaRPr lang="pt-BR"/>
        </a:p>
      </dgm:t>
    </dgm:pt>
    <dgm:pt modelId="{A5D3D59F-91D5-4F15-93A3-3A39146ED141}" type="sibTrans" cxnId="{7A0E123F-4267-4FBA-A72A-60B7471ADD58}">
      <dgm:prSet/>
      <dgm:spPr/>
      <dgm:t>
        <a:bodyPr/>
        <a:lstStyle/>
        <a:p>
          <a:endParaRPr lang="pt-BR"/>
        </a:p>
      </dgm:t>
    </dgm:pt>
    <dgm:pt modelId="{826AB43E-5182-4CAE-ABA8-C0EF85A9A26D}">
      <dgm:prSet phldrT="[Texto]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pt-BR" dirty="0">
              <a:solidFill>
                <a:schemeClr val="tx1"/>
              </a:solidFill>
            </a:rPr>
            <a:t>PARECER</a:t>
          </a:r>
        </a:p>
      </dgm:t>
    </dgm:pt>
    <dgm:pt modelId="{F9A63C02-3A42-4E1B-ABDC-2FF0A57B0AB0}" type="parTrans" cxnId="{339DC8DB-1880-45E2-8B98-74A57E184E99}">
      <dgm:prSet/>
      <dgm:spPr/>
      <dgm:t>
        <a:bodyPr/>
        <a:lstStyle/>
        <a:p>
          <a:endParaRPr lang="pt-BR"/>
        </a:p>
      </dgm:t>
    </dgm:pt>
    <dgm:pt modelId="{9083B057-557C-445A-A88E-00ACA8D9DBF0}" type="sibTrans" cxnId="{339DC8DB-1880-45E2-8B98-74A57E184E99}">
      <dgm:prSet/>
      <dgm:spPr/>
      <dgm:t>
        <a:bodyPr/>
        <a:lstStyle/>
        <a:p>
          <a:endParaRPr lang="pt-BR"/>
        </a:p>
      </dgm:t>
    </dgm:pt>
    <dgm:pt modelId="{81C5E089-BA45-41E9-A953-504D56DFDFFE}" type="pres">
      <dgm:prSet presAssocID="{5AFCB4D0-D7CB-4CAF-9115-28D7A5E5596A}" presName="Name0" presStyleCnt="0">
        <dgm:presLayoutVars>
          <dgm:dir/>
          <dgm:resizeHandles val="exact"/>
        </dgm:presLayoutVars>
      </dgm:prSet>
      <dgm:spPr/>
    </dgm:pt>
    <dgm:pt modelId="{91249465-6F87-465E-A53A-850F7042BD77}" type="pres">
      <dgm:prSet presAssocID="{315C9008-3BE2-4D2D-AF5C-10DD1E96E61F}" presName="node" presStyleLbl="node1" presStyleIdx="0" presStyleCnt="3">
        <dgm:presLayoutVars>
          <dgm:bulletEnabled val="1"/>
        </dgm:presLayoutVars>
      </dgm:prSet>
      <dgm:spPr/>
    </dgm:pt>
    <dgm:pt modelId="{DFAA36D9-EB53-4857-B98B-24370EFABD02}" type="pres">
      <dgm:prSet presAssocID="{3157C1BB-0267-4F59-A24E-A6B18DD2BD86}" presName="sibTrans" presStyleLbl="sibTrans2D1" presStyleIdx="0" presStyleCnt="2"/>
      <dgm:spPr/>
    </dgm:pt>
    <dgm:pt modelId="{5285CD3A-1CF9-4419-8A22-F680C8276371}" type="pres">
      <dgm:prSet presAssocID="{3157C1BB-0267-4F59-A24E-A6B18DD2BD86}" presName="connectorText" presStyleLbl="sibTrans2D1" presStyleIdx="0" presStyleCnt="2"/>
      <dgm:spPr/>
    </dgm:pt>
    <dgm:pt modelId="{134C2D79-4909-4C58-B9A2-F053FDE157B1}" type="pres">
      <dgm:prSet presAssocID="{15E54839-A9E4-4BA4-BDD7-2AC1F9B6299F}" presName="node" presStyleLbl="node1" presStyleIdx="1" presStyleCnt="3">
        <dgm:presLayoutVars>
          <dgm:bulletEnabled val="1"/>
        </dgm:presLayoutVars>
      </dgm:prSet>
      <dgm:spPr/>
    </dgm:pt>
    <dgm:pt modelId="{AE23A0B9-D04F-46EF-A57C-176B0E486150}" type="pres">
      <dgm:prSet presAssocID="{A5D3D59F-91D5-4F15-93A3-3A39146ED141}" presName="sibTrans" presStyleLbl="sibTrans2D1" presStyleIdx="1" presStyleCnt="2"/>
      <dgm:spPr/>
    </dgm:pt>
    <dgm:pt modelId="{79C6BF67-5E2E-498B-B9FF-EBC61DB733EE}" type="pres">
      <dgm:prSet presAssocID="{A5D3D59F-91D5-4F15-93A3-3A39146ED141}" presName="connectorText" presStyleLbl="sibTrans2D1" presStyleIdx="1" presStyleCnt="2"/>
      <dgm:spPr/>
    </dgm:pt>
    <dgm:pt modelId="{576B86C0-EE44-43B8-8D21-D43869A62C01}" type="pres">
      <dgm:prSet presAssocID="{826AB43E-5182-4CAE-ABA8-C0EF85A9A26D}" presName="node" presStyleLbl="node1" presStyleIdx="2" presStyleCnt="3">
        <dgm:presLayoutVars>
          <dgm:bulletEnabled val="1"/>
        </dgm:presLayoutVars>
      </dgm:prSet>
      <dgm:spPr/>
    </dgm:pt>
  </dgm:ptLst>
  <dgm:cxnLst>
    <dgm:cxn modelId="{E3B7B026-8F7C-4E9C-BBA6-5FC31A1ABE21}" type="presOf" srcId="{5AFCB4D0-D7CB-4CAF-9115-28D7A5E5596A}" destId="{81C5E089-BA45-41E9-A953-504D56DFDFFE}" srcOrd="0" destOrd="0" presId="urn:microsoft.com/office/officeart/2005/8/layout/process1"/>
    <dgm:cxn modelId="{88CD9830-9842-437F-83F1-9773ACEF7330}" type="presOf" srcId="{826AB43E-5182-4CAE-ABA8-C0EF85A9A26D}" destId="{576B86C0-EE44-43B8-8D21-D43869A62C01}" srcOrd="0" destOrd="0" presId="urn:microsoft.com/office/officeart/2005/8/layout/process1"/>
    <dgm:cxn modelId="{7A0E123F-4267-4FBA-A72A-60B7471ADD58}" srcId="{5AFCB4D0-D7CB-4CAF-9115-28D7A5E5596A}" destId="{15E54839-A9E4-4BA4-BDD7-2AC1F9B6299F}" srcOrd="1" destOrd="0" parTransId="{861BA784-BC34-4F64-AC3A-7FA6C726180B}" sibTransId="{A5D3D59F-91D5-4F15-93A3-3A39146ED141}"/>
    <dgm:cxn modelId="{909B2A47-20E5-4513-826A-30BFD6595DE3}" type="presOf" srcId="{15E54839-A9E4-4BA4-BDD7-2AC1F9B6299F}" destId="{134C2D79-4909-4C58-B9A2-F053FDE157B1}" srcOrd="0" destOrd="0" presId="urn:microsoft.com/office/officeart/2005/8/layout/process1"/>
    <dgm:cxn modelId="{47C6C748-9BFE-4654-A987-E5AE075B1900}" type="presOf" srcId="{A5D3D59F-91D5-4F15-93A3-3A39146ED141}" destId="{79C6BF67-5E2E-498B-B9FF-EBC61DB733EE}" srcOrd="1" destOrd="0" presId="urn:microsoft.com/office/officeart/2005/8/layout/process1"/>
    <dgm:cxn modelId="{B204C449-83BE-4898-8077-8C48D3DCB8AA}" type="presOf" srcId="{3157C1BB-0267-4F59-A24E-A6B18DD2BD86}" destId="{5285CD3A-1CF9-4419-8A22-F680C8276371}" srcOrd="1" destOrd="0" presId="urn:microsoft.com/office/officeart/2005/8/layout/process1"/>
    <dgm:cxn modelId="{2073524F-AC7E-4ABF-A1B7-2E3D353E3FC2}" type="presOf" srcId="{3157C1BB-0267-4F59-A24E-A6B18DD2BD86}" destId="{DFAA36D9-EB53-4857-B98B-24370EFABD02}" srcOrd="0" destOrd="0" presId="urn:microsoft.com/office/officeart/2005/8/layout/process1"/>
    <dgm:cxn modelId="{6B01F88E-D859-4A37-A921-C2B1BC1A3077}" type="presOf" srcId="{A5D3D59F-91D5-4F15-93A3-3A39146ED141}" destId="{AE23A0B9-D04F-46EF-A57C-176B0E486150}" srcOrd="0" destOrd="0" presId="urn:microsoft.com/office/officeart/2005/8/layout/process1"/>
    <dgm:cxn modelId="{9944459D-2FE7-4BD1-91E6-DB81E3427267}" srcId="{5AFCB4D0-D7CB-4CAF-9115-28D7A5E5596A}" destId="{315C9008-3BE2-4D2D-AF5C-10DD1E96E61F}" srcOrd="0" destOrd="0" parTransId="{6026964E-B7FC-443B-82ED-B5EDE5789E03}" sibTransId="{3157C1BB-0267-4F59-A24E-A6B18DD2BD86}"/>
    <dgm:cxn modelId="{8A902AB4-ADEA-436A-B456-A9D58290F63F}" type="presOf" srcId="{315C9008-3BE2-4D2D-AF5C-10DD1E96E61F}" destId="{91249465-6F87-465E-A53A-850F7042BD77}" srcOrd="0" destOrd="0" presId="urn:microsoft.com/office/officeart/2005/8/layout/process1"/>
    <dgm:cxn modelId="{339DC8DB-1880-45E2-8B98-74A57E184E99}" srcId="{5AFCB4D0-D7CB-4CAF-9115-28D7A5E5596A}" destId="{826AB43E-5182-4CAE-ABA8-C0EF85A9A26D}" srcOrd="2" destOrd="0" parTransId="{F9A63C02-3A42-4E1B-ABDC-2FF0A57B0AB0}" sibTransId="{9083B057-557C-445A-A88E-00ACA8D9DBF0}"/>
    <dgm:cxn modelId="{6D1B485B-4A6B-4D3C-9F25-4E36862F737B}" type="presParOf" srcId="{81C5E089-BA45-41E9-A953-504D56DFDFFE}" destId="{91249465-6F87-465E-A53A-850F7042BD77}" srcOrd="0" destOrd="0" presId="urn:microsoft.com/office/officeart/2005/8/layout/process1"/>
    <dgm:cxn modelId="{0C089649-C47E-42F3-B7E9-006F76FFF29F}" type="presParOf" srcId="{81C5E089-BA45-41E9-A953-504D56DFDFFE}" destId="{DFAA36D9-EB53-4857-B98B-24370EFABD02}" srcOrd="1" destOrd="0" presId="urn:microsoft.com/office/officeart/2005/8/layout/process1"/>
    <dgm:cxn modelId="{A63F1CD1-D787-4600-8E44-AB52E581D237}" type="presParOf" srcId="{DFAA36D9-EB53-4857-B98B-24370EFABD02}" destId="{5285CD3A-1CF9-4419-8A22-F680C8276371}" srcOrd="0" destOrd="0" presId="urn:microsoft.com/office/officeart/2005/8/layout/process1"/>
    <dgm:cxn modelId="{042A88BF-0812-4B3C-9D89-1115EE3EFBE7}" type="presParOf" srcId="{81C5E089-BA45-41E9-A953-504D56DFDFFE}" destId="{134C2D79-4909-4C58-B9A2-F053FDE157B1}" srcOrd="2" destOrd="0" presId="urn:microsoft.com/office/officeart/2005/8/layout/process1"/>
    <dgm:cxn modelId="{97A8A49A-A37A-4CC1-B8D0-27DE5B892AC3}" type="presParOf" srcId="{81C5E089-BA45-41E9-A953-504D56DFDFFE}" destId="{AE23A0B9-D04F-46EF-A57C-176B0E486150}" srcOrd="3" destOrd="0" presId="urn:microsoft.com/office/officeart/2005/8/layout/process1"/>
    <dgm:cxn modelId="{4A390BBF-886C-4ECE-94CA-87F57E86D364}" type="presParOf" srcId="{AE23A0B9-D04F-46EF-A57C-176B0E486150}" destId="{79C6BF67-5E2E-498B-B9FF-EBC61DB733EE}" srcOrd="0" destOrd="0" presId="urn:microsoft.com/office/officeart/2005/8/layout/process1"/>
    <dgm:cxn modelId="{EAEB8AD3-89C9-42F8-A883-70E53144620C}" type="presParOf" srcId="{81C5E089-BA45-41E9-A953-504D56DFDFFE}" destId="{576B86C0-EE44-43B8-8D21-D43869A62C01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6666019-8916-4277-B29E-4FE1AE50A609}">
      <dsp:nvSpPr>
        <dsp:cNvPr id="0" name=""/>
        <dsp:cNvSpPr/>
      </dsp:nvSpPr>
      <dsp:spPr>
        <a:xfrm>
          <a:off x="3517256" y="1309"/>
          <a:ext cx="2921728" cy="1460864"/>
        </a:xfrm>
        <a:prstGeom prst="roundRect">
          <a:avLst>
            <a:gd name="adj" fmla="val 10000"/>
          </a:avLst>
        </a:prstGeom>
        <a:solidFill>
          <a:schemeClr val="accent2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3400" kern="1200" dirty="0"/>
            <a:t>EMERGENCIAL</a:t>
          </a:r>
        </a:p>
      </dsp:txBody>
      <dsp:txXfrm>
        <a:off x="3560043" y="44096"/>
        <a:ext cx="2836154" cy="1375290"/>
      </dsp:txXfrm>
    </dsp:sp>
    <dsp:sp modelId="{DFB635D5-833A-434F-88E9-046185FEB12B}">
      <dsp:nvSpPr>
        <dsp:cNvPr id="0" name=""/>
        <dsp:cNvSpPr/>
      </dsp:nvSpPr>
      <dsp:spPr>
        <a:xfrm rot="3600000">
          <a:off x="6838630" y="2273380"/>
          <a:ext cx="1520762" cy="511302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2100" kern="1200"/>
        </a:p>
      </dsp:txBody>
      <dsp:txXfrm>
        <a:off x="6992021" y="2375640"/>
        <a:ext cx="1213980" cy="306782"/>
      </dsp:txXfrm>
    </dsp:sp>
    <dsp:sp modelId="{50F89299-A5AA-471C-B09E-390D28F0C941}">
      <dsp:nvSpPr>
        <dsp:cNvPr id="0" name=""/>
        <dsp:cNvSpPr/>
      </dsp:nvSpPr>
      <dsp:spPr>
        <a:xfrm>
          <a:off x="5928596" y="4177874"/>
          <a:ext cx="2921728" cy="1460864"/>
        </a:xfrm>
        <a:prstGeom prst="roundRect">
          <a:avLst>
            <a:gd name="adj" fmla="val 10000"/>
          </a:avLst>
        </a:prstGeom>
        <a:solidFill>
          <a:schemeClr val="accent3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3400" kern="1200" dirty="0"/>
            <a:t>SELETIVO</a:t>
          </a:r>
        </a:p>
      </dsp:txBody>
      <dsp:txXfrm>
        <a:off x="5971383" y="4220661"/>
        <a:ext cx="2836154" cy="1375290"/>
      </dsp:txXfrm>
    </dsp:sp>
    <dsp:sp modelId="{D0B9EBEF-F390-4010-A349-0F3F29046F90}">
      <dsp:nvSpPr>
        <dsp:cNvPr id="0" name=""/>
        <dsp:cNvSpPr/>
      </dsp:nvSpPr>
      <dsp:spPr>
        <a:xfrm rot="10800000">
          <a:off x="4217739" y="4652655"/>
          <a:ext cx="1520762" cy="511302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2100" kern="1200"/>
        </a:p>
      </dsp:txBody>
      <dsp:txXfrm rot="10800000">
        <a:off x="4371130" y="4754915"/>
        <a:ext cx="1213980" cy="306782"/>
      </dsp:txXfrm>
    </dsp:sp>
    <dsp:sp modelId="{09EA6001-464F-4332-AF83-E6F0E50BFD16}">
      <dsp:nvSpPr>
        <dsp:cNvPr id="0" name=""/>
        <dsp:cNvSpPr/>
      </dsp:nvSpPr>
      <dsp:spPr>
        <a:xfrm>
          <a:off x="1105915" y="4177874"/>
          <a:ext cx="2921728" cy="1460864"/>
        </a:xfrm>
        <a:prstGeom prst="roundRect">
          <a:avLst>
            <a:gd name="adj" fmla="val 1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3400" kern="1200" dirty="0"/>
            <a:t>TEMPORÁRIO</a:t>
          </a:r>
        </a:p>
      </dsp:txBody>
      <dsp:txXfrm>
        <a:off x="1148702" y="4220661"/>
        <a:ext cx="2836154" cy="1375290"/>
      </dsp:txXfrm>
    </dsp:sp>
    <dsp:sp modelId="{4C83A9D5-C3E6-4D24-AA0B-00F474F79FAA}">
      <dsp:nvSpPr>
        <dsp:cNvPr id="0" name=""/>
        <dsp:cNvSpPr/>
      </dsp:nvSpPr>
      <dsp:spPr>
        <a:xfrm rot="18000000">
          <a:off x="1867117" y="2268006"/>
          <a:ext cx="1520762" cy="511302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2100" kern="1200"/>
        </a:p>
      </dsp:txBody>
      <dsp:txXfrm>
        <a:off x="2020508" y="2370266"/>
        <a:ext cx="1213980" cy="30678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DD7D13C-F451-4D36-B440-48A8CCCCBFD4}">
      <dsp:nvSpPr>
        <dsp:cNvPr id="0" name=""/>
        <dsp:cNvSpPr/>
      </dsp:nvSpPr>
      <dsp:spPr>
        <a:xfrm rot="5400000">
          <a:off x="1078410" y="1480096"/>
          <a:ext cx="1309017" cy="1490270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3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DD2D5C2-F8AE-427A-AB18-DDF3D5764544}">
      <dsp:nvSpPr>
        <dsp:cNvPr id="0" name=""/>
        <dsp:cNvSpPr/>
      </dsp:nvSpPr>
      <dsp:spPr>
        <a:xfrm>
          <a:off x="513718" y="29024"/>
          <a:ext cx="2639380" cy="1542459"/>
        </a:xfrm>
        <a:prstGeom prst="roundRect">
          <a:avLst>
            <a:gd name="adj" fmla="val 16670"/>
          </a:avLst>
        </a:prstGeom>
        <a:solidFill>
          <a:schemeClr val="accent2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b="1" kern="1200" dirty="0"/>
            <a:t>UNIDADES SEM ATENDIMENTO DE PERÍCIA</a:t>
          </a:r>
        </a:p>
      </dsp:txBody>
      <dsp:txXfrm>
        <a:off x="589028" y="104334"/>
        <a:ext cx="2488760" cy="1391839"/>
      </dsp:txXfrm>
    </dsp:sp>
    <dsp:sp modelId="{E637DDE7-FAAB-41DD-90FC-8C52614338A7}">
      <dsp:nvSpPr>
        <dsp:cNvPr id="0" name=""/>
        <dsp:cNvSpPr/>
      </dsp:nvSpPr>
      <dsp:spPr>
        <a:xfrm>
          <a:off x="3236058" y="102191"/>
          <a:ext cx="3756279" cy="12466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1200" kern="1200" dirty="0"/>
            <a:t>UNIDADES FECHADAS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1200" kern="1200" dirty="0"/>
            <a:t>AUSÊNCIA DE SERVIDOR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1200" kern="1200" dirty="0"/>
            <a:t>AUSÊNCIA DE SERVIÇO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1400" b="1" kern="1200" dirty="0"/>
            <a:t>MEDIDAS DE DESTANCIAMENTO SOCIAL</a:t>
          </a:r>
        </a:p>
      </dsp:txBody>
      <dsp:txXfrm>
        <a:off x="3236058" y="102191"/>
        <a:ext cx="3756279" cy="1246683"/>
      </dsp:txXfrm>
    </dsp:sp>
    <dsp:sp modelId="{4240078A-B673-405C-BE20-58C4A8366383}">
      <dsp:nvSpPr>
        <dsp:cNvPr id="0" name=""/>
        <dsp:cNvSpPr/>
      </dsp:nvSpPr>
      <dsp:spPr>
        <a:xfrm rot="5400000">
          <a:off x="3309002" y="3212787"/>
          <a:ext cx="1309017" cy="1490270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3">
            <a:tint val="50000"/>
            <a:hueOff val="10718668"/>
            <a:satOff val="-15729"/>
            <a:lumOff val="1066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4E2C009-BE28-4590-A1A6-E9252BD6206F}">
      <dsp:nvSpPr>
        <dsp:cNvPr id="0" name=""/>
        <dsp:cNvSpPr/>
      </dsp:nvSpPr>
      <dsp:spPr>
        <a:xfrm>
          <a:off x="2962192" y="1761714"/>
          <a:ext cx="2203615" cy="1542459"/>
        </a:xfrm>
        <a:prstGeom prst="roundRect">
          <a:avLst>
            <a:gd name="adj" fmla="val 16670"/>
          </a:avLst>
        </a:prstGeom>
        <a:solidFill>
          <a:schemeClr val="accent3">
            <a:hueOff val="5625132"/>
            <a:satOff val="-8440"/>
            <a:lumOff val="-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kern="1200" dirty="0"/>
            <a:t>UNIDADES COM AGENDAMENTO PARA MAIS DE 60 DIAS</a:t>
          </a:r>
        </a:p>
      </dsp:txBody>
      <dsp:txXfrm>
        <a:off x="3037502" y="1837024"/>
        <a:ext cx="2052995" cy="1391839"/>
      </dsp:txXfrm>
    </dsp:sp>
    <dsp:sp modelId="{4EDE178D-7B3C-4931-9E11-195114F8B55E}">
      <dsp:nvSpPr>
        <dsp:cNvPr id="0" name=""/>
        <dsp:cNvSpPr/>
      </dsp:nvSpPr>
      <dsp:spPr>
        <a:xfrm>
          <a:off x="5165807" y="1908823"/>
          <a:ext cx="1602699" cy="12466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29ECCA8-74CD-4D7E-BD41-475674FAB8B5}">
      <dsp:nvSpPr>
        <dsp:cNvPr id="0" name=""/>
        <dsp:cNvSpPr/>
      </dsp:nvSpPr>
      <dsp:spPr>
        <a:xfrm>
          <a:off x="5410666" y="3494405"/>
          <a:ext cx="2203615" cy="1542459"/>
        </a:xfrm>
        <a:prstGeom prst="roundRect">
          <a:avLst>
            <a:gd name="adj" fmla="val 16670"/>
          </a:avLst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kern="1200" dirty="0"/>
            <a:t>COMPROMETIMENTO DE MAIS DE 20% DA CAPACIDADE OPERACIONAL DA PMF</a:t>
          </a:r>
        </a:p>
      </dsp:txBody>
      <dsp:txXfrm>
        <a:off x="5485976" y="3569715"/>
        <a:ext cx="2052995" cy="139183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1249465-6F87-465E-A53A-850F7042BD77}">
      <dsp:nvSpPr>
        <dsp:cNvPr id="0" name=""/>
        <dsp:cNvSpPr/>
      </dsp:nvSpPr>
      <dsp:spPr>
        <a:xfrm>
          <a:off x="7143" y="1282000"/>
          <a:ext cx="2135187" cy="1281112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200" kern="1200" dirty="0"/>
            <a:t>REQUERIMENTO</a:t>
          </a:r>
        </a:p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200" kern="1200" dirty="0"/>
            <a:t>MEU INSS</a:t>
          </a:r>
        </a:p>
      </dsp:txBody>
      <dsp:txXfrm>
        <a:off x="44665" y="1319522"/>
        <a:ext cx="2060143" cy="1206068"/>
      </dsp:txXfrm>
    </dsp:sp>
    <dsp:sp modelId="{DFAA36D9-EB53-4857-B98B-24370EFABD02}">
      <dsp:nvSpPr>
        <dsp:cNvPr id="0" name=""/>
        <dsp:cNvSpPr/>
      </dsp:nvSpPr>
      <dsp:spPr>
        <a:xfrm>
          <a:off x="2355850" y="1657793"/>
          <a:ext cx="452659" cy="529526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1800" kern="1200"/>
        </a:p>
      </dsp:txBody>
      <dsp:txXfrm>
        <a:off x="2355850" y="1763698"/>
        <a:ext cx="316861" cy="317716"/>
      </dsp:txXfrm>
    </dsp:sp>
    <dsp:sp modelId="{134C2D79-4909-4C58-B9A2-F053FDE157B1}">
      <dsp:nvSpPr>
        <dsp:cNvPr id="0" name=""/>
        <dsp:cNvSpPr/>
      </dsp:nvSpPr>
      <dsp:spPr>
        <a:xfrm>
          <a:off x="2996406" y="1282000"/>
          <a:ext cx="2135187" cy="1281112"/>
        </a:xfrm>
        <a:prstGeom prst="roundRect">
          <a:avLst>
            <a:gd name="adj" fmla="val 10000"/>
          </a:avLst>
        </a:prstGeom>
        <a:solidFill>
          <a:schemeClr val="accent3">
            <a:hueOff val="5625132"/>
            <a:satOff val="-8440"/>
            <a:lumOff val="-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200" kern="1200" dirty="0"/>
            <a:t>ANÁLISE DA PERÍCIA</a:t>
          </a:r>
        </a:p>
      </dsp:txBody>
      <dsp:txXfrm>
        <a:off x="3033928" y="1319522"/>
        <a:ext cx="2060143" cy="1206068"/>
      </dsp:txXfrm>
    </dsp:sp>
    <dsp:sp modelId="{AE23A0B9-D04F-46EF-A57C-176B0E486150}">
      <dsp:nvSpPr>
        <dsp:cNvPr id="0" name=""/>
        <dsp:cNvSpPr/>
      </dsp:nvSpPr>
      <dsp:spPr>
        <a:xfrm>
          <a:off x="5345112" y="1657793"/>
          <a:ext cx="452659" cy="529526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1800" kern="1200"/>
        </a:p>
      </dsp:txBody>
      <dsp:txXfrm>
        <a:off x="5345112" y="1763698"/>
        <a:ext cx="316861" cy="317716"/>
      </dsp:txXfrm>
    </dsp:sp>
    <dsp:sp modelId="{576B86C0-EE44-43B8-8D21-D43869A62C01}">
      <dsp:nvSpPr>
        <dsp:cNvPr id="0" name=""/>
        <dsp:cNvSpPr/>
      </dsp:nvSpPr>
      <dsp:spPr>
        <a:xfrm>
          <a:off x="5985668" y="1282000"/>
          <a:ext cx="2135187" cy="1281112"/>
        </a:xfrm>
        <a:prstGeom prst="roundRect">
          <a:avLst>
            <a:gd name="adj" fmla="val 10000"/>
          </a:avLst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200" kern="1200" dirty="0"/>
            <a:t>PARECER</a:t>
          </a:r>
        </a:p>
      </dsp:txBody>
      <dsp:txXfrm>
        <a:off x="6023190" y="1319522"/>
        <a:ext cx="2060143" cy="120606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1249465-6F87-465E-A53A-850F7042BD77}">
      <dsp:nvSpPr>
        <dsp:cNvPr id="0" name=""/>
        <dsp:cNvSpPr/>
      </dsp:nvSpPr>
      <dsp:spPr>
        <a:xfrm>
          <a:off x="7143" y="1282000"/>
          <a:ext cx="2135187" cy="1281112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200" kern="1200" dirty="0"/>
            <a:t>REQUERIMENTO</a:t>
          </a:r>
        </a:p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200" kern="1200" dirty="0"/>
            <a:t>MEU INSS</a:t>
          </a:r>
        </a:p>
      </dsp:txBody>
      <dsp:txXfrm>
        <a:off x="44665" y="1319522"/>
        <a:ext cx="2060143" cy="1206068"/>
      </dsp:txXfrm>
    </dsp:sp>
    <dsp:sp modelId="{DFAA36D9-EB53-4857-B98B-24370EFABD02}">
      <dsp:nvSpPr>
        <dsp:cNvPr id="0" name=""/>
        <dsp:cNvSpPr/>
      </dsp:nvSpPr>
      <dsp:spPr>
        <a:xfrm>
          <a:off x="2355850" y="1657793"/>
          <a:ext cx="452659" cy="529526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1800" kern="1200"/>
        </a:p>
      </dsp:txBody>
      <dsp:txXfrm>
        <a:off x="2355850" y="1763698"/>
        <a:ext cx="316861" cy="317716"/>
      </dsp:txXfrm>
    </dsp:sp>
    <dsp:sp modelId="{134C2D79-4909-4C58-B9A2-F053FDE157B1}">
      <dsp:nvSpPr>
        <dsp:cNvPr id="0" name=""/>
        <dsp:cNvSpPr/>
      </dsp:nvSpPr>
      <dsp:spPr>
        <a:xfrm>
          <a:off x="2996406" y="1282000"/>
          <a:ext cx="2135187" cy="1281112"/>
        </a:xfrm>
        <a:prstGeom prst="roundRect">
          <a:avLst>
            <a:gd name="adj" fmla="val 10000"/>
          </a:avLst>
        </a:prstGeom>
        <a:solidFill>
          <a:schemeClr val="accent1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200" kern="1200" dirty="0">
              <a:solidFill>
                <a:schemeClr val="tx1"/>
              </a:solidFill>
            </a:rPr>
            <a:t>ANÁLISE DA PERÍCIA</a:t>
          </a:r>
        </a:p>
      </dsp:txBody>
      <dsp:txXfrm>
        <a:off x="3033928" y="1319522"/>
        <a:ext cx="2060143" cy="1206068"/>
      </dsp:txXfrm>
    </dsp:sp>
    <dsp:sp modelId="{AE23A0B9-D04F-46EF-A57C-176B0E486150}">
      <dsp:nvSpPr>
        <dsp:cNvPr id="0" name=""/>
        <dsp:cNvSpPr/>
      </dsp:nvSpPr>
      <dsp:spPr>
        <a:xfrm>
          <a:off x="5345112" y="1657793"/>
          <a:ext cx="452659" cy="529526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1800" kern="1200"/>
        </a:p>
      </dsp:txBody>
      <dsp:txXfrm>
        <a:off x="5345112" y="1763698"/>
        <a:ext cx="316861" cy="317716"/>
      </dsp:txXfrm>
    </dsp:sp>
    <dsp:sp modelId="{576B86C0-EE44-43B8-8D21-D43869A62C01}">
      <dsp:nvSpPr>
        <dsp:cNvPr id="0" name=""/>
        <dsp:cNvSpPr/>
      </dsp:nvSpPr>
      <dsp:spPr>
        <a:xfrm>
          <a:off x="5985668" y="1282000"/>
          <a:ext cx="2135187" cy="1281112"/>
        </a:xfrm>
        <a:prstGeom prst="roundRect">
          <a:avLst>
            <a:gd name="adj" fmla="val 10000"/>
          </a:avLst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200" kern="1200" dirty="0"/>
            <a:t>PARECER</a:t>
          </a:r>
        </a:p>
      </dsp:txBody>
      <dsp:txXfrm>
        <a:off x="6023190" y="1319522"/>
        <a:ext cx="2060143" cy="120606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1249465-6F87-465E-A53A-850F7042BD77}">
      <dsp:nvSpPr>
        <dsp:cNvPr id="0" name=""/>
        <dsp:cNvSpPr/>
      </dsp:nvSpPr>
      <dsp:spPr>
        <a:xfrm>
          <a:off x="7143" y="1282000"/>
          <a:ext cx="2135187" cy="1281112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200" kern="1200" dirty="0"/>
            <a:t>REQUERIMENTO</a:t>
          </a:r>
        </a:p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200" kern="1200" dirty="0"/>
            <a:t>MEU INSS</a:t>
          </a:r>
        </a:p>
      </dsp:txBody>
      <dsp:txXfrm>
        <a:off x="44665" y="1319522"/>
        <a:ext cx="2060143" cy="1206068"/>
      </dsp:txXfrm>
    </dsp:sp>
    <dsp:sp modelId="{DFAA36D9-EB53-4857-B98B-24370EFABD02}">
      <dsp:nvSpPr>
        <dsp:cNvPr id="0" name=""/>
        <dsp:cNvSpPr/>
      </dsp:nvSpPr>
      <dsp:spPr>
        <a:xfrm>
          <a:off x="2355850" y="1657793"/>
          <a:ext cx="452659" cy="529526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1800" kern="1200"/>
        </a:p>
      </dsp:txBody>
      <dsp:txXfrm>
        <a:off x="2355850" y="1763698"/>
        <a:ext cx="316861" cy="317716"/>
      </dsp:txXfrm>
    </dsp:sp>
    <dsp:sp modelId="{134C2D79-4909-4C58-B9A2-F053FDE157B1}">
      <dsp:nvSpPr>
        <dsp:cNvPr id="0" name=""/>
        <dsp:cNvSpPr/>
      </dsp:nvSpPr>
      <dsp:spPr>
        <a:xfrm>
          <a:off x="2996406" y="1282000"/>
          <a:ext cx="2135187" cy="1281112"/>
        </a:xfrm>
        <a:prstGeom prst="roundRect">
          <a:avLst>
            <a:gd name="adj" fmla="val 10000"/>
          </a:avLst>
        </a:prstGeom>
        <a:solidFill>
          <a:schemeClr val="accent3">
            <a:hueOff val="5625132"/>
            <a:satOff val="-8440"/>
            <a:lumOff val="-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200" kern="1200" dirty="0"/>
            <a:t>ANÁLISE DA PERÍCIA</a:t>
          </a:r>
        </a:p>
      </dsp:txBody>
      <dsp:txXfrm>
        <a:off x="3033928" y="1319522"/>
        <a:ext cx="2060143" cy="1206068"/>
      </dsp:txXfrm>
    </dsp:sp>
    <dsp:sp modelId="{AE23A0B9-D04F-46EF-A57C-176B0E486150}">
      <dsp:nvSpPr>
        <dsp:cNvPr id="0" name=""/>
        <dsp:cNvSpPr/>
      </dsp:nvSpPr>
      <dsp:spPr>
        <a:xfrm>
          <a:off x="5345112" y="1657793"/>
          <a:ext cx="452659" cy="529526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1800" kern="1200"/>
        </a:p>
      </dsp:txBody>
      <dsp:txXfrm>
        <a:off x="5345112" y="1763698"/>
        <a:ext cx="316861" cy="317716"/>
      </dsp:txXfrm>
    </dsp:sp>
    <dsp:sp modelId="{576B86C0-EE44-43B8-8D21-D43869A62C01}">
      <dsp:nvSpPr>
        <dsp:cNvPr id="0" name=""/>
        <dsp:cNvSpPr/>
      </dsp:nvSpPr>
      <dsp:spPr>
        <a:xfrm>
          <a:off x="5985668" y="1282000"/>
          <a:ext cx="2135187" cy="1281112"/>
        </a:xfrm>
        <a:prstGeom prst="roundRect">
          <a:avLst>
            <a:gd name="adj" fmla="val 10000"/>
          </a:avLst>
        </a:prstGeom>
        <a:solidFill>
          <a:schemeClr val="accent4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200" kern="1200" dirty="0">
              <a:solidFill>
                <a:schemeClr val="tx1"/>
              </a:solidFill>
            </a:rPr>
            <a:t>PARECER</a:t>
          </a:r>
        </a:p>
      </dsp:txBody>
      <dsp:txXfrm>
        <a:off x="6023190" y="1319522"/>
        <a:ext cx="2060143" cy="120606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0.77719</cdr:x>
      <cdr:y>0.09323</cdr:y>
    </cdr:from>
    <cdr:to>
      <cdr:x>0.77857</cdr:x>
      <cdr:y>0.87751</cdr:y>
    </cdr:to>
    <cdr:cxnSp macro="">
      <cdr:nvCxnSpPr>
        <cdr:cNvPr id="6" name="Conector reto 5">
          <a:extLst xmlns:a="http://schemas.openxmlformats.org/drawingml/2006/main">
            <a:ext uri="{FF2B5EF4-FFF2-40B4-BE49-F238E27FC236}">
              <a16:creationId xmlns:a16="http://schemas.microsoft.com/office/drawing/2014/main" id="{67635B36-E086-452E-89B4-D6C957687444}"/>
            </a:ext>
          </a:extLst>
        </cdr:cNvPr>
        <cdr:cNvCxnSpPr/>
      </cdr:nvCxnSpPr>
      <cdr:spPr>
        <a:xfrm xmlns:a="http://schemas.openxmlformats.org/drawingml/2006/main" flipH="1" flipV="1">
          <a:off x="10200935" y="510609"/>
          <a:ext cx="18113" cy="4295404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accent1"/>
          </a:solidFill>
        </a:ln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0.03208</cdr:x>
      <cdr:y>0.08643</cdr:y>
    </cdr:from>
    <cdr:to>
      <cdr:x>0.10549</cdr:x>
      <cdr:y>0.15956</cdr:y>
    </cdr:to>
    <cdr:sp macro="" textlink="">
      <cdr:nvSpPr>
        <cdr:cNvPr id="7" name="CaixaDeTexto 11">
          <a:extLst xmlns:a="http://schemas.openxmlformats.org/drawingml/2006/main">
            <a:ext uri="{FF2B5EF4-FFF2-40B4-BE49-F238E27FC236}">
              <a16:creationId xmlns:a16="http://schemas.microsoft.com/office/drawing/2014/main" id="{AF9AC509-5D0C-4641-82BA-B3AA2B62CB17}"/>
            </a:ext>
          </a:extLst>
        </cdr:cNvPr>
        <cdr:cNvSpPr txBox="1"/>
      </cdr:nvSpPr>
      <cdr:spPr>
        <a:xfrm xmlns:a="http://schemas.openxmlformats.org/drawingml/2006/main">
          <a:off x="356285" y="450316"/>
          <a:ext cx="815293" cy="38102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pt-BR" dirty="0"/>
            <a:t>JAN</a:t>
          </a:r>
        </a:p>
      </cdr:txBody>
    </cdr:sp>
  </cdr:relSizeAnchor>
  <cdr:relSizeAnchor xmlns:cdr="http://schemas.openxmlformats.org/drawingml/2006/chartDrawing">
    <cdr:from>
      <cdr:x>0.4238</cdr:x>
      <cdr:y>0.08628</cdr:y>
    </cdr:from>
    <cdr:to>
      <cdr:x>0.47463</cdr:x>
      <cdr:y>0.15459</cdr:y>
    </cdr:to>
    <cdr:sp macro="" textlink="">
      <cdr:nvSpPr>
        <cdr:cNvPr id="20" name="CaixaDeTexto 11">
          <a:extLst xmlns:a="http://schemas.openxmlformats.org/drawingml/2006/main">
            <a:ext uri="{FF2B5EF4-FFF2-40B4-BE49-F238E27FC236}">
              <a16:creationId xmlns:a16="http://schemas.microsoft.com/office/drawing/2014/main" id="{AC88454F-64F3-4789-930A-1C5972F50E8E}"/>
            </a:ext>
          </a:extLst>
        </cdr:cNvPr>
        <cdr:cNvSpPr txBox="1"/>
      </cdr:nvSpPr>
      <cdr:spPr>
        <a:xfrm xmlns:a="http://schemas.openxmlformats.org/drawingml/2006/main">
          <a:off x="5562602" y="472540"/>
          <a:ext cx="667167" cy="374141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pt-BR" dirty="0"/>
            <a:t>FEV</a:t>
          </a:r>
        </a:p>
      </cdr:txBody>
    </cdr:sp>
  </cdr:relSizeAnchor>
  <cdr:relSizeAnchor xmlns:cdr="http://schemas.openxmlformats.org/drawingml/2006/chartDrawing">
    <cdr:from>
      <cdr:x>0.77531</cdr:x>
      <cdr:y>0.08271</cdr:y>
    </cdr:from>
    <cdr:to>
      <cdr:x>0.82614</cdr:x>
      <cdr:y>0.15102</cdr:y>
    </cdr:to>
    <cdr:sp macro="" textlink="">
      <cdr:nvSpPr>
        <cdr:cNvPr id="21" name="CaixaDeTexto 11">
          <a:extLst xmlns:a="http://schemas.openxmlformats.org/drawingml/2006/main">
            <a:ext uri="{FF2B5EF4-FFF2-40B4-BE49-F238E27FC236}">
              <a16:creationId xmlns:a16="http://schemas.microsoft.com/office/drawing/2014/main" id="{4EB74BDD-F240-4D72-87E8-987A297392FA}"/>
            </a:ext>
          </a:extLst>
        </cdr:cNvPr>
        <cdr:cNvSpPr txBox="1"/>
      </cdr:nvSpPr>
      <cdr:spPr>
        <a:xfrm xmlns:a="http://schemas.openxmlformats.org/drawingml/2006/main">
          <a:off x="10176333" y="452992"/>
          <a:ext cx="667167" cy="374141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pt-BR" dirty="0"/>
            <a:t>MAR</a:t>
          </a:r>
        </a:p>
      </cdr:txBody>
    </cdr:sp>
  </cdr:relSizeAnchor>
  <cdr:relSizeAnchor xmlns:cdr="http://schemas.openxmlformats.org/drawingml/2006/chartDrawing">
    <cdr:from>
      <cdr:x>0.42325</cdr:x>
      <cdr:y>0.10055</cdr:y>
    </cdr:from>
    <cdr:to>
      <cdr:x>0.42531</cdr:x>
      <cdr:y>0.87569</cdr:y>
    </cdr:to>
    <cdr:cxnSp macro="">
      <cdr:nvCxnSpPr>
        <cdr:cNvPr id="13" name="Conector reto 12">
          <a:extLst xmlns:a="http://schemas.openxmlformats.org/drawingml/2006/main">
            <a:ext uri="{FF2B5EF4-FFF2-40B4-BE49-F238E27FC236}">
              <a16:creationId xmlns:a16="http://schemas.microsoft.com/office/drawing/2014/main" id="{C14A1DF2-CB7E-4C0C-AA06-4273E538E500}"/>
            </a:ext>
          </a:extLst>
        </cdr:cNvPr>
        <cdr:cNvCxnSpPr/>
      </cdr:nvCxnSpPr>
      <cdr:spPr>
        <a:xfrm xmlns:a="http://schemas.openxmlformats.org/drawingml/2006/main" flipH="1" flipV="1">
          <a:off x="5555312" y="523874"/>
          <a:ext cx="27038" cy="4038615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accent1"/>
          </a:solidFill>
        </a:ln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372683-BB6C-40E3-AF31-5C08855255DC}" type="datetimeFigureOut">
              <a:rPr lang="pt-BR" smtClean="0"/>
              <a:t>29/04/2021</a:t>
            </a:fld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9377317"/>
            <a:ext cx="2971800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84613" y="9377317"/>
            <a:ext cx="2971800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4788DB-C15A-46D6-9E55-5C7F99CA9952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9080424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7479BA-6AA5-43D2-B090-CDAE88B4DB65}" type="datetimeFigureOut">
              <a:rPr lang="pt-BR" smtClean="0"/>
              <a:t>29/04/2021</a:t>
            </a:fld>
            <a:endParaRPr lang="pt-BR" dirty="0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468313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 dirty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751388"/>
            <a:ext cx="5486400" cy="38877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9377363"/>
            <a:ext cx="29718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9377363"/>
            <a:ext cx="29718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B965B5-E836-4CDD-AF03-70C1D4D41539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1986172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B965B5-E836-4CDD-AF03-70C1D4D41539}" type="slidenum">
              <a:rPr lang="pt-BR" smtClean="0"/>
              <a:t>13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7549903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09601" y="1353162"/>
            <a:ext cx="7768492" cy="234351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x-none" dirty="0"/>
              <a:t>Click to edit Master title style</a:t>
            </a:r>
            <a:endParaRPr lang="en-US" dirty="0"/>
          </a:p>
        </p:txBody>
      </p:sp>
      <p:cxnSp>
        <p:nvCxnSpPr>
          <p:cNvPr id="8" name="Straight Connector 3"/>
          <p:cNvCxnSpPr/>
          <p:nvPr userDrawn="1"/>
        </p:nvCxnSpPr>
        <p:spPr>
          <a:xfrm>
            <a:off x="609601" y="3819773"/>
            <a:ext cx="7768492" cy="0"/>
          </a:xfrm>
          <a:prstGeom prst="line">
            <a:avLst/>
          </a:prstGeom>
          <a:ln w="762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itle 1"/>
          <p:cNvSpPr txBox="1">
            <a:spLocks/>
          </p:cNvSpPr>
          <p:nvPr userDrawn="1"/>
        </p:nvSpPr>
        <p:spPr>
          <a:xfrm>
            <a:off x="609601" y="6289139"/>
            <a:ext cx="7768492" cy="362306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b="1" kern="120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endParaRPr lang="en-US" sz="1800" b="0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idx="1"/>
          </p:nvPr>
        </p:nvSpPr>
        <p:spPr>
          <a:xfrm>
            <a:off x="609600" y="3966955"/>
            <a:ext cx="5386917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dirty="0"/>
              <a:t>Click to edit Master text styles</a:t>
            </a:r>
          </a:p>
        </p:txBody>
      </p:sp>
      <p:sp>
        <p:nvSpPr>
          <p:cNvPr id="17" name="Text Placeholder 2"/>
          <p:cNvSpPr>
            <a:spLocks noGrp="1"/>
          </p:cNvSpPr>
          <p:nvPr>
            <p:ph type="body" idx="10"/>
          </p:nvPr>
        </p:nvSpPr>
        <p:spPr>
          <a:xfrm>
            <a:off x="609600" y="5124150"/>
            <a:ext cx="5386917" cy="254949"/>
          </a:xfrm>
        </p:spPr>
        <p:txBody>
          <a:bodyPr anchor="t">
            <a:normAutofit/>
          </a:bodyPr>
          <a:lstStyle>
            <a:lvl1pPr marL="0" indent="0">
              <a:buNone/>
              <a:defRPr sz="20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dirty="0"/>
              <a:t>Click to edit Master text styles</a:t>
            </a:r>
          </a:p>
        </p:txBody>
      </p:sp>
      <p:sp>
        <p:nvSpPr>
          <p:cNvPr id="18" name="Text Placeholder 2"/>
          <p:cNvSpPr>
            <a:spLocks noGrp="1"/>
          </p:cNvSpPr>
          <p:nvPr>
            <p:ph type="body" idx="11"/>
          </p:nvPr>
        </p:nvSpPr>
        <p:spPr>
          <a:xfrm>
            <a:off x="609600" y="6289140"/>
            <a:ext cx="5386917" cy="254949"/>
          </a:xfrm>
        </p:spPr>
        <p:txBody>
          <a:bodyPr anchor="t">
            <a:noAutofit/>
          </a:bodyPr>
          <a:lstStyle>
            <a:lvl1pPr marL="0" indent="0">
              <a:buNone/>
              <a:defRPr sz="1600" b="0" i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dirty="0"/>
              <a:t>Click to edit Master text styles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7E4D7341-00DB-42E4-8EC4-6A597AF604F4}"/>
              </a:ext>
            </a:extLst>
          </p:cNvPr>
          <p:cNvSpPr txBox="1"/>
          <p:nvPr userDrawn="1"/>
        </p:nvSpPr>
        <p:spPr>
          <a:xfrm>
            <a:off x="9231923" y="6359423"/>
            <a:ext cx="9144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0065312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Conector reto 13"/>
          <p:cNvCxnSpPr/>
          <p:nvPr userDrawn="1"/>
        </p:nvCxnSpPr>
        <p:spPr>
          <a:xfrm>
            <a:off x="0" y="6807199"/>
            <a:ext cx="12192000" cy="0"/>
          </a:xfrm>
          <a:prstGeom prst="line">
            <a:avLst/>
          </a:prstGeom>
          <a:ln w="101600">
            <a:gradFill>
              <a:gsLst>
                <a:gs pos="0">
                  <a:srgbClr val="00B0F0"/>
                </a:gs>
                <a:gs pos="100000">
                  <a:srgbClr val="002060"/>
                </a:gs>
              </a:gsLst>
              <a:lin ang="0" scaled="0"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Imagem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dirty="0"/>
              <a:t>Click to edit Master text styles</a:t>
            </a:r>
          </a:p>
          <a:p>
            <a:pPr lvl="1"/>
            <a:r>
              <a:rPr lang="x-none" dirty="0"/>
              <a:t>Second level</a:t>
            </a:r>
          </a:p>
          <a:p>
            <a:pPr lvl="2"/>
            <a:r>
              <a:rPr lang="x-none" dirty="0"/>
              <a:t>Third level</a:t>
            </a:r>
          </a:p>
          <a:p>
            <a:pPr lvl="3"/>
            <a:r>
              <a:rPr lang="x-none" dirty="0"/>
              <a:t>Fourth level</a:t>
            </a:r>
          </a:p>
          <a:p>
            <a:pPr lvl="4"/>
            <a:r>
              <a:rPr lang="x-none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71302"/>
            <a:ext cx="1016000" cy="365125"/>
          </a:xfrm>
        </p:spPr>
        <p:txBody>
          <a:bodyPr/>
          <a:lstStyle/>
          <a:p>
            <a:fld id="{331DB57C-0CBF-3049-B4D4-DDB653D1F03D}" type="datetimeFigureOut">
              <a:rPr lang="en-US" smtClean="0"/>
              <a:t>4/29/2021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10564" y="6371302"/>
            <a:ext cx="4642338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37866" y="6371302"/>
            <a:ext cx="750277" cy="365125"/>
          </a:xfrm>
        </p:spPr>
        <p:txBody>
          <a:bodyPr/>
          <a:lstStyle/>
          <a:p>
            <a:fld id="{C41A179C-9CFB-5A4D-8467-2F39C5D58140}" type="slidenum">
              <a:rPr lang="en-US" smtClean="0"/>
              <a:t>‹nº›</a:t>
            </a:fld>
            <a:endParaRPr lang="en-US" dirty="0"/>
          </a:p>
        </p:txBody>
      </p:sp>
      <p:cxnSp>
        <p:nvCxnSpPr>
          <p:cNvPr id="7" name="Straight Connector 3"/>
          <p:cNvCxnSpPr/>
          <p:nvPr userDrawn="1"/>
        </p:nvCxnSpPr>
        <p:spPr>
          <a:xfrm>
            <a:off x="609600" y="1480594"/>
            <a:ext cx="10972800" cy="0"/>
          </a:xfrm>
          <a:prstGeom prst="line">
            <a:avLst/>
          </a:prstGeom>
          <a:ln w="38100">
            <a:gradFill flip="none" rotWithShape="1">
              <a:gsLst>
                <a:gs pos="0">
                  <a:schemeClr val="accent6"/>
                </a:gs>
                <a:gs pos="100000">
                  <a:srgbClr val="FFD13F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3"/>
          <p:cNvCxnSpPr/>
          <p:nvPr userDrawn="1"/>
        </p:nvCxnSpPr>
        <p:spPr>
          <a:xfrm>
            <a:off x="609600" y="1514235"/>
            <a:ext cx="10972800" cy="0"/>
          </a:xfrm>
          <a:prstGeom prst="line">
            <a:avLst/>
          </a:prstGeom>
          <a:ln w="38100">
            <a:gradFill flip="none" rotWithShape="1">
              <a:gsLst>
                <a:gs pos="0">
                  <a:srgbClr val="008000"/>
                </a:gs>
                <a:gs pos="100000">
                  <a:srgbClr val="93C900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Imagem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1242646" cy="1242646"/>
          </a:xfrm>
          <a:prstGeom prst="rect">
            <a:avLst/>
          </a:prstGeom>
        </p:spPr>
      </p:pic>
      <p:sp>
        <p:nvSpPr>
          <p:cNvPr id="13" name="CaixaDeTexto 12">
            <a:extLst>
              <a:ext uri="{FF2B5EF4-FFF2-40B4-BE49-F238E27FC236}">
                <a16:creationId xmlns:a16="http://schemas.microsoft.com/office/drawing/2014/main" id="{69F413B5-CAC7-4D38-8374-2D5C83362496}"/>
              </a:ext>
            </a:extLst>
          </p:cNvPr>
          <p:cNvSpPr txBox="1"/>
          <p:nvPr userDrawn="1"/>
        </p:nvSpPr>
        <p:spPr>
          <a:xfrm>
            <a:off x="6452902" y="5111496"/>
            <a:ext cx="2573217" cy="53181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pt-BR" dirty="0"/>
          </a:p>
        </p:txBody>
      </p:sp>
      <p:pic>
        <p:nvPicPr>
          <p:cNvPr id="15" name="Imagem 14">
            <a:extLst>
              <a:ext uri="{FF2B5EF4-FFF2-40B4-BE49-F238E27FC236}">
                <a16:creationId xmlns:a16="http://schemas.microsoft.com/office/drawing/2014/main" id="{F39C1EF6-6E25-45FC-B444-5B02D8636C9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132" t="-544" r="-4676" b="544"/>
          <a:stretch/>
        </p:blipFill>
        <p:spPr>
          <a:xfrm>
            <a:off x="10381436" y="6244807"/>
            <a:ext cx="1544516" cy="408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18084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cxnSp>
        <p:nvCxnSpPr>
          <p:cNvPr id="13" name="Conector reto 12"/>
          <p:cNvCxnSpPr/>
          <p:nvPr userDrawn="1"/>
        </p:nvCxnSpPr>
        <p:spPr>
          <a:xfrm>
            <a:off x="0" y="6807199"/>
            <a:ext cx="12192000" cy="0"/>
          </a:xfrm>
          <a:prstGeom prst="line">
            <a:avLst/>
          </a:prstGeom>
          <a:ln w="101600">
            <a:gradFill>
              <a:gsLst>
                <a:gs pos="0">
                  <a:srgbClr val="00B0F0"/>
                </a:gs>
                <a:gs pos="100000">
                  <a:srgbClr val="002060"/>
                </a:gs>
              </a:gsLst>
              <a:lin ang="0" scaled="0"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Imagem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1242646" cy="1242646"/>
          </a:xfrm>
          <a:prstGeom prst="rect">
            <a:avLst/>
          </a:prstGeom>
        </p:spPr>
      </p:pic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71302"/>
            <a:ext cx="1016000" cy="365125"/>
          </a:xfrm>
        </p:spPr>
        <p:txBody>
          <a:bodyPr/>
          <a:lstStyle/>
          <a:p>
            <a:fld id="{331DB57C-0CBF-3049-B4D4-DDB653D1F03D}" type="datetimeFigureOut">
              <a:rPr lang="en-US" smtClean="0"/>
              <a:t>4/29/2021</a:t>
            </a:fld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10564" y="6371302"/>
            <a:ext cx="4642338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37866" y="6371302"/>
            <a:ext cx="750277" cy="365125"/>
          </a:xfrm>
        </p:spPr>
        <p:txBody>
          <a:bodyPr/>
          <a:lstStyle/>
          <a:p>
            <a:fld id="{C41A179C-9CFB-5A4D-8467-2F39C5D58140}" type="slidenum">
              <a:rPr lang="en-US" smtClean="0"/>
              <a:t>‹nº›</a:t>
            </a:fld>
            <a:endParaRPr lang="en-US" dirty="0"/>
          </a:p>
        </p:txBody>
      </p:sp>
      <p:pic>
        <p:nvPicPr>
          <p:cNvPr id="14" name="Imagem 13">
            <a:extLst>
              <a:ext uri="{FF2B5EF4-FFF2-40B4-BE49-F238E27FC236}">
                <a16:creationId xmlns:a16="http://schemas.microsoft.com/office/drawing/2014/main" id="{6B4BA6BD-E94D-4BB5-9E61-00F43ABF28E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132" t="-544" r="-4676" b="544"/>
          <a:stretch/>
        </p:blipFill>
        <p:spPr>
          <a:xfrm>
            <a:off x="10381436" y="6244807"/>
            <a:ext cx="1544516" cy="408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06558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cxnSp>
        <p:nvCxnSpPr>
          <p:cNvPr id="11" name="Straight Connector 3"/>
          <p:cNvCxnSpPr/>
          <p:nvPr userDrawn="1"/>
        </p:nvCxnSpPr>
        <p:spPr>
          <a:xfrm>
            <a:off x="609600" y="1480594"/>
            <a:ext cx="10972800" cy="0"/>
          </a:xfrm>
          <a:prstGeom prst="line">
            <a:avLst/>
          </a:prstGeom>
          <a:ln w="38100">
            <a:gradFill flip="none" rotWithShape="1">
              <a:gsLst>
                <a:gs pos="0">
                  <a:schemeClr val="accent6"/>
                </a:gs>
                <a:gs pos="100000">
                  <a:srgbClr val="FFD13F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3"/>
          <p:cNvCxnSpPr/>
          <p:nvPr userDrawn="1"/>
        </p:nvCxnSpPr>
        <p:spPr>
          <a:xfrm>
            <a:off x="609600" y="1514235"/>
            <a:ext cx="10972800" cy="0"/>
          </a:xfrm>
          <a:prstGeom prst="line">
            <a:avLst/>
          </a:prstGeom>
          <a:ln w="38100">
            <a:gradFill flip="none" rotWithShape="1">
              <a:gsLst>
                <a:gs pos="0">
                  <a:srgbClr val="008000"/>
                </a:gs>
                <a:gs pos="100000">
                  <a:srgbClr val="93C900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to 14"/>
          <p:cNvCxnSpPr/>
          <p:nvPr userDrawn="1"/>
        </p:nvCxnSpPr>
        <p:spPr>
          <a:xfrm>
            <a:off x="0" y="6807199"/>
            <a:ext cx="12192000" cy="0"/>
          </a:xfrm>
          <a:prstGeom prst="line">
            <a:avLst/>
          </a:prstGeom>
          <a:ln w="101600">
            <a:gradFill>
              <a:gsLst>
                <a:gs pos="0">
                  <a:srgbClr val="00B0F0"/>
                </a:gs>
                <a:gs pos="100000">
                  <a:srgbClr val="002060"/>
                </a:gs>
              </a:gsLst>
              <a:lin ang="0" scaled="0"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6" name="Imagem 1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1242646" cy="1242646"/>
          </a:xfrm>
          <a:prstGeom prst="rect">
            <a:avLst/>
          </a:prstGeom>
        </p:spPr>
      </p:pic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71302"/>
            <a:ext cx="1016000" cy="365125"/>
          </a:xfrm>
        </p:spPr>
        <p:txBody>
          <a:bodyPr/>
          <a:lstStyle/>
          <a:p>
            <a:fld id="{331DB57C-0CBF-3049-B4D4-DDB653D1F03D}" type="datetimeFigureOut">
              <a:rPr lang="en-US" smtClean="0"/>
              <a:t>4/29/2021</a:t>
            </a:fld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10564" y="6371302"/>
            <a:ext cx="4642338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37866" y="6371302"/>
            <a:ext cx="750277" cy="365125"/>
          </a:xfrm>
        </p:spPr>
        <p:txBody>
          <a:bodyPr/>
          <a:lstStyle/>
          <a:p>
            <a:fld id="{C41A179C-9CFB-5A4D-8467-2F39C5D58140}" type="slidenum">
              <a:rPr lang="en-US" smtClean="0"/>
              <a:t>‹nº›</a:t>
            </a:fld>
            <a:endParaRPr lang="en-US" dirty="0"/>
          </a:p>
        </p:txBody>
      </p:sp>
      <p:pic>
        <p:nvPicPr>
          <p:cNvPr id="22" name="Imagem 21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132" t="-544" r="-4676" b="544"/>
          <a:stretch/>
        </p:blipFill>
        <p:spPr>
          <a:xfrm>
            <a:off x="10381436" y="6244807"/>
            <a:ext cx="1544516" cy="408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6224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id="{216EEE61-42BD-4000-BC87-CAF4EC7503A8}"/>
              </a:ext>
            </a:extLst>
          </p:cNvPr>
          <p:cNvSpPr/>
          <p:nvPr userDrawn="1"/>
        </p:nvSpPr>
        <p:spPr>
          <a:xfrm>
            <a:off x="1" y="-8793"/>
            <a:ext cx="5574322" cy="372793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82499AF4-0AC6-4FD9-8058-20636FB2028C}"/>
              </a:ext>
            </a:extLst>
          </p:cNvPr>
          <p:cNvSpPr/>
          <p:nvPr userDrawn="1"/>
        </p:nvSpPr>
        <p:spPr>
          <a:xfrm>
            <a:off x="3141786" y="5627076"/>
            <a:ext cx="5372100" cy="123092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3" name="Triângulo Retângulo 2">
            <a:extLst>
              <a:ext uri="{FF2B5EF4-FFF2-40B4-BE49-F238E27FC236}">
                <a16:creationId xmlns:a16="http://schemas.microsoft.com/office/drawing/2014/main" id="{44604364-F979-4C01-9203-7F0DDE030B0C}"/>
              </a:ext>
            </a:extLst>
          </p:cNvPr>
          <p:cNvSpPr/>
          <p:nvPr userDrawn="1"/>
        </p:nvSpPr>
        <p:spPr>
          <a:xfrm rot="5400000">
            <a:off x="7146678" y="-1915256"/>
            <a:ext cx="3130063" cy="6960574"/>
          </a:xfrm>
          <a:prstGeom prst="rtTriangl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8" name="Triângulo Retângulo 7">
            <a:extLst>
              <a:ext uri="{FF2B5EF4-FFF2-40B4-BE49-F238E27FC236}">
                <a16:creationId xmlns:a16="http://schemas.microsoft.com/office/drawing/2014/main" id="{603C4B02-319D-4A7C-9C76-A819971EB76B}"/>
              </a:ext>
            </a:extLst>
          </p:cNvPr>
          <p:cNvSpPr/>
          <p:nvPr userDrawn="1"/>
        </p:nvSpPr>
        <p:spPr>
          <a:xfrm rot="5400000">
            <a:off x="1222130" y="2479432"/>
            <a:ext cx="3130063" cy="5574322"/>
          </a:xfrm>
          <a:prstGeom prst="rtTriangl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9" name="Triângulo Retângulo 8">
            <a:extLst>
              <a:ext uri="{FF2B5EF4-FFF2-40B4-BE49-F238E27FC236}">
                <a16:creationId xmlns:a16="http://schemas.microsoft.com/office/drawing/2014/main" id="{B38BAD9C-39BB-4D6E-8542-802CAB04490C}"/>
              </a:ext>
            </a:extLst>
          </p:cNvPr>
          <p:cNvSpPr/>
          <p:nvPr userDrawn="1"/>
        </p:nvSpPr>
        <p:spPr>
          <a:xfrm rot="5400000">
            <a:off x="7779725" y="-1273418"/>
            <a:ext cx="3138856" cy="5685692"/>
          </a:xfrm>
          <a:prstGeom prst="rtTriangl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0" name="Retângulo 9">
            <a:extLst>
              <a:ext uri="{FF2B5EF4-FFF2-40B4-BE49-F238E27FC236}">
                <a16:creationId xmlns:a16="http://schemas.microsoft.com/office/drawing/2014/main" id="{9FC51BAF-D269-44C4-8CA7-1927AB48BE92}"/>
              </a:ext>
            </a:extLst>
          </p:cNvPr>
          <p:cNvSpPr/>
          <p:nvPr userDrawn="1"/>
        </p:nvSpPr>
        <p:spPr>
          <a:xfrm>
            <a:off x="3774831" y="1752601"/>
            <a:ext cx="2731476" cy="137746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8409048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/>
          <a:p>
            <a:r>
              <a:rPr lang="x-none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x-none" dirty="0"/>
              <a:t>Click to edit Master text styles</a:t>
            </a:r>
          </a:p>
          <a:p>
            <a:pPr lvl="1"/>
            <a:r>
              <a:rPr lang="x-none" dirty="0"/>
              <a:t>Second level</a:t>
            </a:r>
          </a:p>
          <a:p>
            <a:pPr lvl="2"/>
            <a:r>
              <a:rPr lang="x-none" dirty="0"/>
              <a:t>Third level</a:t>
            </a:r>
          </a:p>
          <a:p>
            <a:pPr lvl="3"/>
            <a:r>
              <a:rPr lang="x-none" dirty="0"/>
              <a:t>Fourth level</a:t>
            </a:r>
          </a:p>
          <a:p>
            <a:pPr lvl="4"/>
            <a:r>
              <a:rPr lang="x-none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246206"/>
            <a:ext cx="1016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fld id="{331DB57C-0CBF-3049-B4D4-DDB653D1F03D}" type="datetimeFigureOut">
              <a:rPr lang="en-US" smtClean="0"/>
              <a:pPr/>
              <a:t>4/29/2021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10564" y="6246206"/>
            <a:ext cx="59631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tx1">
                    <a:tint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50851" y="6246206"/>
            <a:ext cx="7502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fld id="{C41A179C-9CFB-5A4D-8467-2F39C5D58140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0140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60" r:id="rId5"/>
  </p:sldLayoutIdLst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Segoe UI" panose="020B0502040204020203" pitchFamily="34" charset="0"/>
          <a:cs typeface="Segoe UI" panose="020B0502040204020203" pitchFamily="34" charset="0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tx1"/>
          </a:solidFill>
          <a:latin typeface="+mj-lt"/>
          <a:ea typeface="Segoe UI" panose="020B0502040204020203" pitchFamily="34" charset="0"/>
          <a:cs typeface="Segoe UI" panose="020B0502040204020203" pitchFamily="34" charset="0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tx1"/>
          </a:solidFill>
          <a:latin typeface="+mj-lt"/>
          <a:ea typeface="Segoe UI" panose="020B0502040204020203" pitchFamily="34" charset="0"/>
          <a:cs typeface="Segoe UI" panose="020B0502040204020203" pitchFamily="34" charset="0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j-lt"/>
          <a:ea typeface="Segoe UI" panose="020B0502040204020203" pitchFamily="34" charset="0"/>
          <a:cs typeface="Segoe UI" panose="020B0502040204020203" pitchFamily="34" charset="0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j-lt"/>
          <a:ea typeface="Segoe UI" panose="020B0502040204020203" pitchFamily="34" charset="0"/>
          <a:cs typeface="Segoe UI" panose="020B0502040204020203" pitchFamily="34" charset="0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latin typeface="+mj-lt"/>
          <a:ea typeface="Segoe UI" panose="020B0502040204020203" pitchFamily="34" charset="0"/>
          <a:cs typeface="Segoe UI" panose="020B0502040204020203" pitchFamily="34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2489703"/>
            <a:ext cx="8641975" cy="1314550"/>
          </a:xfrm>
        </p:spPr>
        <p:txBody>
          <a:bodyPr>
            <a:normAutofit/>
          </a:bodyPr>
          <a:lstStyle/>
          <a:p>
            <a:r>
              <a:rPr lang="pt-BR" dirty="0"/>
              <a:t>Secretaria de Previdência</a:t>
            </a:r>
            <a:br>
              <a:rPr lang="pt-BR" dirty="0"/>
            </a:br>
            <a:r>
              <a:rPr lang="pt-BR" dirty="0"/>
              <a:t>Subsecretaria da Perícia Médica Federal</a:t>
            </a:r>
            <a:endParaRPr lang="pt-BR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609600" y="4090456"/>
            <a:ext cx="823563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Auxílio por Incapacidade Temporária</a:t>
            </a:r>
          </a:p>
          <a:p>
            <a:r>
              <a:rPr lang="pt-BR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Análise Documental e Evolução do Atendimento Presencial</a:t>
            </a:r>
          </a:p>
          <a:p>
            <a:endParaRPr lang="pt-BR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BR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BR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BR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BR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279ª REUNIÃO ORDINÁRIA CNPS - 29 de abril de 2021</a:t>
            </a:r>
          </a:p>
        </p:txBody>
      </p:sp>
    </p:spTree>
    <p:extLst>
      <p:ext uri="{BB962C8B-B14F-4D97-AF65-F5344CB8AC3E}">
        <p14:creationId xmlns:p14="http://schemas.microsoft.com/office/powerpoint/2010/main" val="35742002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FD06A90B-E023-4D7A-B6CF-0BF32EEAA47A}"/>
              </a:ext>
            </a:extLst>
          </p:cNvPr>
          <p:cNvSpPr txBox="1"/>
          <p:nvPr/>
        </p:nvSpPr>
        <p:spPr>
          <a:xfrm>
            <a:off x="1161143" y="2294156"/>
            <a:ext cx="99422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600" b="1" dirty="0"/>
              <a:t>SITUAÇÃO DO ATENDIMENTO PRESENCIAL PELA PERÍCIA MÉDICA FEDERAL</a:t>
            </a:r>
          </a:p>
        </p:txBody>
      </p:sp>
    </p:spTree>
    <p:extLst>
      <p:ext uri="{BB962C8B-B14F-4D97-AF65-F5344CB8AC3E}">
        <p14:creationId xmlns:p14="http://schemas.microsoft.com/office/powerpoint/2010/main" val="42016279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814812" y="506994"/>
            <a:ext cx="11009013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200" b="1" dirty="0"/>
              <a:t>ATENDIMENTOS PRESENCIAIS DA PERÍCIA MÉDICA FEDERAL</a:t>
            </a:r>
          </a:p>
          <a:p>
            <a:pPr algn="ctr"/>
            <a:r>
              <a:rPr lang="pt-BR" sz="3200" b="1" dirty="0"/>
              <a:t>POSIÇÃO EM </a:t>
            </a:r>
            <a:r>
              <a:rPr lang="pt-BR" sz="3200" b="1" u="sng" dirty="0"/>
              <a:t>23/04/2021</a:t>
            </a:r>
          </a:p>
          <a:p>
            <a:pPr>
              <a:spcBef>
                <a:spcPts val="1800"/>
              </a:spcBef>
            </a:pPr>
            <a:endParaRPr lang="pt-BR" sz="800" dirty="0"/>
          </a:p>
          <a:p>
            <a:pPr>
              <a:spcBef>
                <a:spcPts val="1800"/>
              </a:spcBef>
            </a:pPr>
            <a:r>
              <a:rPr lang="pt-BR" sz="2400" dirty="0"/>
              <a:t>Total de unidades/APS com atendimento pericial - </a:t>
            </a:r>
            <a:r>
              <a:rPr lang="pt-BR" sz="2400" b="1" dirty="0"/>
              <a:t>603</a:t>
            </a:r>
            <a:r>
              <a:rPr lang="pt-BR" sz="2400" dirty="0"/>
              <a:t> (*)</a:t>
            </a:r>
          </a:p>
          <a:p>
            <a:pPr marL="361950"/>
            <a:r>
              <a:rPr lang="pt-BR" sz="2000" dirty="0"/>
              <a:t>(*) 82,6% do total de 730 APS</a:t>
            </a:r>
          </a:p>
          <a:p>
            <a:pPr marL="361950"/>
            <a:endParaRPr lang="pt-BR" dirty="0"/>
          </a:p>
          <a:p>
            <a:pPr>
              <a:spcBef>
                <a:spcPts val="1200"/>
              </a:spcBef>
            </a:pPr>
            <a:r>
              <a:rPr lang="pt-BR" sz="2400" dirty="0"/>
              <a:t>Total de peritos que realizaram atendimentos no dia - </a:t>
            </a:r>
            <a:r>
              <a:rPr lang="pt-BR" sz="2400" b="1" dirty="0"/>
              <a:t>2.109</a:t>
            </a:r>
          </a:p>
          <a:p>
            <a:pPr>
              <a:spcBef>
                <a:spcPts val="1200"/>
              </a:spcBef>
            </a:pPr>
            <a:endParaRPr lang="pt-BR" sz="800" dirty="0"/>
          </a:p>
          <a:p>
            <a:pPr>
              <a:spcBef>
                <a:spcPts val="1200"/>
              </a:spcBef>
            </a:pPr>
            <a:r>
              <a:rPr lang="pt-BR" sz="2400" dirty="0"/>
              <a:t>Total de perícias efetivamente realizadas - </a:t>
            </a:r>
            <a:r>
              <a:rPr lang="pt-BR" sz="2400" b="1" dirty="0"/>
              <a:t>18.725</a:t>
            </a:r>
            <a:r>
              <a:rPr lang="pt-BR" sz="2400" dirty="0"/>
              <a:t> (*)</a:t>
            </a:r>
          </a:p>
          <a:p>
            <a:pPr marL="361950" lvl="0"/>
            <a:r>
              <a:rPr lang="pt-BR" sz="2000" dirty="0">
                <a:solidFill>
                  <a:prstClr val="black"/>
                </a:solidFill>
              </a:rPr>
              <a:t>(*) Total de perícias agendadas - </a:t>
            </a:r>
            <a:r>
              <a:rPr lang="pt-BR" sz="2000" b="1" dirty="0">
                <a:solidFill>
                  <a:prstClr val="black"/>
                </a:solidFill>
              </a:rPr>
              <a:t>22.228</a:t>
            </a:r>
            <a:r>
              <a:rPr lang="pt-BR" sz="2000" dirty="0">
                <a:solidFill>
                  <a:prstClr val="black"/>
                </a:solidFill>
              </a:rPr>
              <a:t> (média de não comparecimentos de segurados </a:t>
            </a:r>
          </a:p>
          <a:p>
            <a:pPr marL="361950" lvl="0"/>
            <a:r>
              <a:rPr lang="pt-BR" sz="2000" dirty="0">
                <a:solidFill>
                  <a:prstClr val="black"/>
                </a:solidFill>
              </a:rPr>
              <a:t>		agendados se aproxima de 20%)</a:t>
            </a:r>
          </a:p>
          <a:p>
            <a:pPr>
              <a:spcBef>
                <a:spcPts val="1200"/>
              </a:spcBef>
            </a:pPr>
            <a:endParaRPr lang="pt-BR" sz="2400" b="1" dirty="0"/>
          </a:p>
        </p:txBody>
      </p:sp>
    </p:spTree>
    <p:extLst>
      <p:ext uri="{BB962C8B-B14F-4D97-AF65-F5344CB8AC3E}">
        <p14:creationId xmlns:p14="http://schemas.microsoft.com/office/powerpoint/2010/main" val="27598245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ixaDeTexto 5">
            <a:extLst>
              <a:ext uri="{FF2B5EF4-FFF2-40B4-BE49-F238E27FC236}">
                <a16:creationId xmlns:a16="http://schemas.microsoft.com/office/drawing/2014/main" id="{127DD23D-F397-4EE1-A564-DFB6BECDD852}"/>
              </a:ext>
            </a:extLst>
          </p:cNvPr>
          <p:cNvSpPr txBox="1"/>
          <p:nvPr/>
        </p:nvSpPr>
        <p:spPr>
          <a:xfrm>
            <a:off x="814812" y="506994"/>
            <a:ext cx="11009013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200" b="1" dirty="0"/>
              <a:t>ATENDIMENTOS PRESENCIAIS DA PERÍCIA MÉDICA FEDERAL</a:t>
            </a:r>
          </a:p>
          <a:p>
            <a:pPr>
              <a:spcBef>
                <a:spcPts val="1200"/>
              </a:spcBef>
            </a:pPr>
            <a:endParaRPr lang="pt-BR" sz="900" dirty="0"/>
          </a:p>
          <a:p>
            <a:pPr>
              <a:spcBef>
                <a:spcPts val="1200"/>
              </a:spcBef>
            </a:pPr>
            <a:endParaRPr lang="pt-BR" sz="900" dirty="0"/>
          </a:p>
          <a:p>
            <a:pPr>
              <a:spcBef>
                <a:spcPts val="1200"/>
              </a:spcBef>
            </a:pPr>
            <a:r>
              <a:rPr lang="pt-BR" sz="2400" dirty="0"/>
              <a:t>Total acumulado </a:t>
            </a:r>
            <a:r>
              <a:rPr lang="pt-BR" sz="2400" dirty="0">
                <a:latin typeface="+mj-lt"/>
              </a:rPr>
              <a:t>de perícias realizadas – </a:t>
            </a:r>
            <a:r>
              <a:rPr lang="pt-BR" sz="2400" b="1" i="0" dirty="0">
                <a:effectLst/>
                <a:latin typeface="+mj-lt"/>
              </a:rPr>
              <a:t>2.034.915</a:t>
            </a:r>
            <a:r>
              <a:rPr lang="pt-BR" sz="2400" dirty="0">
                <a:latin typeface="+mj-lt"/>
              </a:rPr>
              <a:t> </a:t>
            </a:r>
            <a:r>
              <a:rPr lang="pt-BR" sz="2400">
                <a:latin typeface="+mj-lt"/>
              </a:rPr>
              <a:t>(14/09/2020 a 23/04/2021</a:t>
            </a:r>
            <a:r>
              <a:rPr lang="pt-BR" sz="2400" dirty="0">
                <a:latin typeface="+mj-lt"/>
              </a:rPr>
              <a:t>)</a:t>
            </a:r>
          </a:p>
          <a:p>
            <a:pPr>
              <a:spcBef>
                <a:spcPts val="1200"/>
              </a:spcBef>
            </a:pPr>
            <a:r>
              <a:rPr lang="pt-BR" sz="2400" dirty="0"/>
              <a:t>Total de peritos com agenda de perícia presencial futura disponível - </a:t>
            </a:r>
            <a:r>
              <a:rPr lang="pt-BR" sz="2400" b="1" dirty="0"/>
              <a:t>2.497</a:t>
            </a:r>
            <a:endParaRPr lang="pt-BR" sz="2400" dirty="0"/>
          </a:p>
          <a:p>
            <a:pPr>
              <a:spcBef>
                <a:spcPts val="1200"/>
              </a:spcBef>
            </a:pPr>
            <a:endParaRPr lang="pt-BR" sz="2400" dirty="0"/>
          </a:p>
          <a:p>
            <a:pPr>
              <a:spcBef>
                <a:spcPts val="1200"/>
              </a:spcBef>
            </a:pPr>
            <a:endParaRPr lang="pt-BR" sz="2400" dirty="0"/>
          </a:p>
          <a:p>
            <a:pPr>
              <a:spcBef>
                <a:spcPts val="1200"/>
              </a:spcBef>
            </a:pPr>
            <a:endParaRPr lang="pt-BR" sz="2400" dirty="0"/>
          </a:p>
          <a:p>
            <a:pPr>
              <a:spcBef>
                <a:spcPts val="1200"/>
              </a:spcBef>
            </a:pPr>
            <a:endParaRPr lang="pt-BR" sz="800" dirty="0"/>
          </a:p>
        </p:txBody>
      </p:sp>
      <p:graphicFrame>
        <p:nvGraphicFramePr>
          <p:cNvPr id="7" name="Tabela 7">
            <a:extLst>
              <a:ext uri="{FF2B5EF4-FFF2-40B4-BE49-F238E27FC236}">
                <a16:creationId xmlns:a16="http://schemas.microsoft.com/office/drawing/2014/main" id="{481D77DC-2896-42C9-858A-CF05527CA77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4828966"/>
              </p:ext>
            </p:extLst>
          </p:nvPr>
        </p:nvGraphicFramePr>
        <p:xfrm>
          <a:off x="993310" y="3177994"/>
          <a:ext cx="9269276" cy="24815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47513">
                  <a:extLst>
                    <a:ext uri="{9D8B030D-6E8A-4147-A177-3AD203B41FA5}">
                      <a16:colId xmlns:a16="http://schemas.microsoft.com/office/drawing/2014/main" val="3996856602"/>
                    </a:ext>
                  </a:extLst>
                </a:gridCol>
                <a:gridCol w="2121763">
                  <a:extLst>
                    <a:ext uri="{9D8B030D-6E8A-4147-A177-3AD203B41FA5}">
                      <a16:colId xmlns:a16="http://schemas.microsoft.com/office/drawing/2014/main" val="3723073994"/>
                    </a:ext>
                  </a:extLst>
                </a:gridCol>
              </a:tblGrid>
              <a:tr h="432568">
                <a:tc>
                  <a:txBody>
                    <a:bodyPr/>
                    <a:lstStyle/>
                    <a:p>
                      <a:r>
                        <a:rPr lang="pt-BR" sz="1800" dirty="0"/>
                        <a:t>Agendamentos Futuros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400" b="1" i="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661.708</a:t>
                      </a:r>
                      <a:endParaRPr lang="pt-BR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42916934"/>
                  </a:ext>
                </a:extLst>
              </a:tr>
              <a:tr h="579966"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Perícia de BPC - aguardam para receber o benefício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71.423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230801332"/>
                  </a:ext>
                </a:extLst>
              </a:tr>
              <a:tr h="579966"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Perícia Inicial de Auxílio por Incapacidade Temporária (aguardam para receber o benefício)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419.876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439182687"/>
                  </a:ext>
                </a:extLst>
              </a:tr>
              <a:tr h="864394">
                <a:tc>
                  <a:txBody>
                    <a:bodyPr/>
                    <a:lstStyle/>
                    <a:p>
                      <a:pPr algn="l" fontAlgn="b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Demais Serviços (Ex. Perícia de prorrogação de auxílio por incapacidade temporária, etc.), já recebem o benefício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170.409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6683780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698208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970655" y="641017"/>
            <a:ext cx="105201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200" b="1" dirty="0"/>
              <a:t>TEMPO MÁXIMO DE ESPERA PARA AGENDAMENTO</a:t>
            </a: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002ECF4A-A5B9-4E2D-8DB0-3B7D55FA83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72178" y="1623864"/>
            <a:ext cx="6980804" cy="4093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41690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068309" y="348630"/>
            <a:ext cx="105201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200" b="1" dirty="0"/>
              <a:t>TEMPO MÁXIMO DE ESPERA PARA AGENDAMENTO</a:t>
            </a:r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21612ACA-FDED-4CAF-8159-9CC011FD1A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6351" y="1369234"/>
            <a:ext cx="8360344" cy="4383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58032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068309" y="187266"/>
            <a:ext cx="105201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200" b="1" dirty="0"/>
              <a:t>EVOLUÇÃO DAS PERÍCIAS PRESENCIAIS DESDE REABERTURA</a:t>
            </a:r>
            <a:endParaRPr lang="pt-BR" sz="2400" dirty="0"/>
          </a:p>
        </p:txBody>
      </p:sp>
      <p:graphicFrame>
        <p:nvGraphicFramePr>
          <p:cNvPr id="4" name="Gráfico 3">
            <a:extLst>
              <a:ext uri="{FF2B5EF4-FFF2-40B4-BE49-F238E27FC236}">
                <a16:creationId xmlns:a16="http://schemas.microsoft.com/office/drawing/2014/main" id="{F08EB7C3-FBD4-41F0-92C5-6B770177F36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29836205"/>
              </p:ext>
            </p:extLst>
          </p:nvPr>
        </p:nvGraphicFramePr>
        <p:xfrm>
          <a:off x="171764" y="1316910"/>
          <a:ext cx="11767850" cy="47909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228096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84218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FD06A90B-E023-4D7A-B6CF-0BF32EEAA47A}"/>
              </a:ext>
            </a:extLst>
          </p:cNvPr>
          <p:cNvSpPr txBox="1"/>
          <p:nvPr/>
        </p:nvSpPr>
        <p:spPr>
          <a:xfrm>
            <a:off x="1161143" y="2294156"/>
            <a:ext cx="994228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600" b="1" dirty="0"/>
              <a:t>AUXÍLIO POR INCAPACIDADE TEMPORÁRIA COM ANÁLISE DOCUMENTAL</a:t>
            </a:r>
          </a:p>
          <a:p>
            <a:pPr algn="ctr"/>
            <a:r>
              <a:rPr lang="pt-BR" sz="3600" b="1" dirty="0"/>
              <a:t>(LEI 14.131/2020 E PORTARIA CONJUNTA 32/2021)</a:t>
            </a:r>
          </a:p>
        </p:txBody>
      </p:sp>
    </p:spTree>
    <p:extLst>
      <p:ext uri="{BB962C8B-B14F-4D97-AF65-F5344CB8AC3E}">
        <p14:creationId xmlns:p14="http://schemas.microsoft.com/office/powerpoint/2010/main" val="39319016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068309" y="187266"/>
            <a:ext cx="105201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200" b="1" dirty="0"/>
              <a:t>ANÁLISE DE DOCUMENTAÇÃO MÉDICA</a:t>
            </a:r>
            <a:endParaRPr lang="pt-BR" sz="2400" dirty="0"/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E0F14B7D-C3CD-467D-A5F7-3EEBC94A5425}"/>
              </a:ext>
            </a:extLst>
          </p:cNvPr>
          <p:cNvSpPr/>
          <p:nvPr/>
        </p:nvSpPr>
        <p:spPr>
          <a:xfrm>
            <a:off x="3535588" y="2274838"/>
            <a:ext cx="5120824" cy="23083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BR" sz="3200" dirty="0"/>
              <a:t>LEI 14131/2021</a:t>
            </a:r>
          </a:p>
          <a:p>
            <a:pPr algn="ctr"/>
            <a:endParaRPr lang="pt-BR" sz="3200" dirty="0"/>
          </a:p>
          <a:p>
            <a:pPr algn="ctr"/>
            <a:r>
              <a:rPr lang="pt-BR" sz="2800" dirty="0"/>
              <a:t>PORTARIA CONJUNTA 32/2021</a:t>
            </a:r>
          </a:p>
          <a:p>
            <a:pPr algn="ctr"/>
            <a:endParaRPr lang="pt-BR" sz="2800" dirty="0"/>
          </a:p>
          <a:p>
            <a:pPr algn="ctr"/>
            <a:r>
              <a:rPr lang="pt-BR" sz="2400" dirty="0"/>
              <a:t>OFÍCIO CIRCULAR SEI nº 1379/2021/ME</a:t>
            </a:r>
          </a:p>
        </p:txBody>
      </p:sp>
      <p:graphicFrame>
        <p:nvGraphicFramePr>
          <p:cNvPr id="7" name="Diagrama 6">
            <a:extLst>
              <a:ext uri="{FF2B5EF4-FFF2-40B4-BE49-F238E27FC236}">
                <a16:creationId xmlns:a16="http://schemas.microsoft.com/office/drawing/2014/main" id="{DF786859-CA07-4E7D-88EF-7321B07A0745}"/>
              </a:ext>
            </a:extLst>
          </p:cNvPr>
          <p:cNvGraphicFramePr/>
          <p:nvPr/>
        </p:nvGraphicFramePr>
        <p:xfrm>
          <a:off x="1068309" y="772040"/>
          <a:ext cx="9956241" cy="56400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41115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068309" y="187266"/>
            <a:ext cx="105201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200" b="1" dirty="0"/>
              <a:t>ANÁLISE DE DOCUMENTAÇÃO MÉDICA</a:t>
            </a:r>
            <a:endParaRPr lang="pt-BR" sz="2400" dirty="0"/>
          </a:p>
        </p:txBody>
      </p:sp>
      <p:graphicFrame>
        <p:nvGraphicFramePr>
          <p:cNvPr id="3" name="Diagrama 2">
            <a:extLst>
              <a:ext uri="{FF2B5EF4-FFF2-40B4-BE49-F238E27FC236}">
                <a16:creationId xmlns:a16="http://schemas.microsoft.com/office/drawing/2014/main" id="{C6ADA045-D612-4D0F-A7EE-BF18188F84C2}"/>
              </a:ext>
            </a:extLst>
          </p:cNvPr>
          <p:cNvGraphicFramePr/>
          <p:nvPr/>
        </p:nvGraphicFramePr>
        <p:xfrm>
          <a:off x="2032000" y="1072444"/>
          <a:ext cx="8128000" cy="50658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CaixaDeTexto 3">
            <a:extLst>
              <a:ext uri="{FF2B5EF4-FFF2-40B4-BE49-F238E27FC236}">
                <a16:creationId xmlns:a16="http://schemas.microsoft.com/office/drawing/2014/main" id="{7A3DFF29-25D5-47CE-9829-91ADEA254661}"/>
              </a:ext>
            </a:extLst>
          </p:cNvPr>
          <p:cNvSpPr txBox="1"/>
          <p:nvPr/>
        </p:nvSpPr>
        <p:spPr>
          <a:xfrm>
            <a:off x="346262" y="3136612"/>
            <a:ext cx="21691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3200" dirty="0">
                <a:solidFill>
                  <a:srgbClr val="FF0000"/>
                </a:solidFill>
              </a:rPr>
              <a:t>01/04/2021</a:t>
            </a:r>
            <a:endParaRPr lang="pt-BR" sz="2800" dirty="0">
              <a:solidFill>
                <a:srgbClr val="FF0000"/>
              </a:solidFill>
            </a:endParaRP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2050EB95-BB0E-4CDF-B747-D9655A934E3A}"/>
              </a:ext>
            </a:extLst>
          </p:cNvPr>
          <p:cNvSpPr txBox="1"/>
          <p:nvPr/>
        </p:nvSpPr>
        <p:spPr>
          <a:xfrm>
            <a:off x="8741918" y="3137956"/>
            <a:ext cx="242406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3200" dirty="0">
                <a:solidFill>
                  <a:srgbClr val="FF0000"/>
                </a:solidFill>
              </a:rPr>
              <a:t>287 unidades</a:t>
            </a:r>
          </a:p>
          <a:p>
            <a:r>
              <a:rPr lang="pt-BR" sz="3200" dirty="0">
                <a:solidFill>
                  <a:srgbClr val="FF0000"/>
                </a:solidFill>
              </a:rPr>
              <a:t>       39.3%</a:t>
            </a:r>
            <a:endParaRPr lang="pt-BR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24273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068309" y="187266"/>
            <a:ext cx="105201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200" b="1" dirty="0"/>
              <a:t>ANÁLISE DE DOCUMENTAÇÃO MÉDICA</a:t>
            </a:r>
            <a:endParaRPr lang="pt-BR" sz="2400" dirty="0"/>
          </a:p>
        </p:txBody>
      </p:sp>
      <p:graphicFrame>
        <p:nvGraphicFramePr>
          <p:cNvPr id="5" name="Diagrama 4">
            <a:extLst>
              <a:ext uri="{FF2B5EF4-FFF2-40B4-BE49-F238E27FC236}">
                <a16:creationId xmlns:a16="http://schemas.microsoft.com/office/drawing/2014/main" id="{BAA634CD-7AC5-4EFC-82F6-986B33712FF1}"/>
              </a:ext>
            </a:extLst>
          </p:cNvPr>
          <p:cNvGraphicFramePr/>
          <p:nvPr/>
        </p:nvGraphicFramePr>
        <p:xfrm>
          <a:off x="1896533" y="15686"/>
          <a:ext cx="8128000" cy="38451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tângulo 5">
            <a:extLst>
              <a:ext uri="{FF2B5EF4-FFF2-40B4-BE49-F238E27FC236}">
                <a16:creationId xmlns:a16="http://schemas.microsoft.com/office/drawing/2014/main" id="{C80B00B6-1679-4667-AB40-E9426D327FFE}"/>
              </a:ext>
            </a:extLst>
          </p:cNvPr>
          <p:cNvSpPr/>
          <p:nvPr/>
        </p:nvSpPr>
        <p:spPr>
          <a:xfrm>
            <a:off x="1772356" y="2923232"/>
            <a:ext cx="8839200" cy="2585323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pt-BR" dirty="0"/>
              <a:t>Redação legível e sem rasuras</a:t>
            </a:r>
          </a:p>
          <a:p>
            <a:endParaRPr lang="pt-BR" dirty="0"/>
          </a:p>
          <a:p>
            <a:r>
              <a:rPr lang="pt-BR" dirty="0"/>
              <a:t>Assinatura e identificação do profissional emitente</a:t>
            </a:r>
          </a:p>
          <a:p>
            <a:endParaRPr lang="pt-BR" dirty="0"/>
          </a:p>
          <a:p>
            <a:r>
              <a:rPr lang="pt-BR" dirty="0"/>
              <a:t>Informações sobre a doença </a:t>
            </a:r>
          </a:p>
          <a:p>
            <a:endParaRPr lang="pt-BR" dirty="0"/>
          </a:p>
          <a:p>
            <a:r>
              <a:rPr lang="pt-BR" dirty="0"/>
              <a:t>Período estimado de repouso necessário</a:t>
            </a:r>
          </a:p>
          <a:p>
            <a:endParaRPr lang="pt-BR" dirty="0"/>
          </a:p>
          <a:p>
            <a:r>
              <a:rPr lang="pt-BR" dirty="0"/>
              <a:t>Exames, laudos, relatórios ou outros documentos que comprovem a doença informada.</a:t>
            </a:r>
          </a:p>
        </p:txBody>
      </p:sp>
    </p:spTree>
    <p:extLst>
      <p:ext uri="{BB962C8B-B14F-4D97-AF65-F5344CB8AC3E}">
        <p14:creationId xmlns:p14="http://schemas.microsoft.com/office/powerpoint/2010/main" val="918904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068309" y="187266"/>
            <a:ext cx="105201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200" b="1" dirty="0"/>
              <a:t>ANÁLISE DE DOCUMENTAÇÃO MÉDICA</a:t>
            </a:r>
            <a:endParaRPr lang="pt-BR" sz="2400" dirty="0"/>
          </a:p>
        </p:txBody>
      </p:sp>
      <p:graphicFrame>
        <p:nvGraphicFramePr>
          <p:cNvPr id="5" name="Diagrama 4">
            <a:extLst>
              <a:ext uri="{FF2B5EF4-FFF2-40B4-BE49-F238E27FC236}">
                <a16:creationId xmlns:a16="http://schemas.microsoft.com/office/drawing/2014/main" id="{BAA634CD-7AC5-4EFC-82F6-986B33712FF1}"/>
              </a:ext>
            </a:extLst>
          </p:cNvPr>
          <p:cNvGraphicFramePr/>
          <p:nvPr/>
        </p:nvGraphicFramePr>
        <p:xfrm>
          <a:off x="1896533" y="15686"/>
          <a:ext cx="8128000" cy="38451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tângulo 5">
            <a:extLst>
              <a:ext uri="{FF2B5EF4-FFF2-40B4-BE49-F238E27FC236}">
                <a16:creationId xmlns:a16="http://schemas.microsoft.com/office/drawing/2014/main" id="{C80B00B6-1679-4667-AB40-E9426D327FFE}"/>
              </a:ext>
            </a:extLst>
          </p:cNvPr>
          <p:cNvSpPr/>
          <p:nvPr/>
        </p:nvSpPr>
        <p:spPr>
          <a:xfrm>
            <a:off x="1772356" y="3260635"/>
            <a:ext cx="8839200" cy="120032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pt-BR" dirty="0"/>
              <a:t>PMF TAREFAS</a:t>
            </a:r>
          </a:p>
          <a:p>
            <a:endParaRPr lang="pt-BR" dirty="0"/>
          </a:p>
          <a:p>
            <a:r>
              <a:rPr lang="pt-BR" dirty="0"/>
              <a:t>SISTEMA DE ADMINISTRAÇÃO DE BENEFÍCIOS POR INCAPACIDADE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8292200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068309" y="187266"/>
            <a:ext cx="105201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200" b="1" dirty="0"/>
              <a:t>ANÁLISE DE DOCUMENTAÇÃO MÉDICA</a:t>
            </a:r>
            <a:endParaRPr lang="pt-BR" sz="2400" dirty="0"/>
          </a:p>
        </p:txBody>
      </p:sp>
      <p:graphicFrame>
        <p:nvGraphicFramePr>
          <p:cNvPr id="5" name="Diagrama 4">
            <a:extLst>
              <a:ext uri="{FF2B5EF4-FFF2-40B4-BE49-F238E27FC236}">
                <a16:creationId xmlns:a16="http://schemas.microsoft.com/office/drawing/2014/main" id="{BAA634CD-7AC5-4EFC-82F6-986B33712FF1}"/>
              </a:ext>
            </a:extLst>
          </p:cNvPr>
          <p:cNvGraphicFramePr/>
          <p:nvPr/>
        </p:nvGraphicFramePr>
        <p:xfrm>
          <a:off x="1896533" y="15686"/>
          <a:ext cx="8128000" cy="38451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CaixaDeTexto 2">
            <a:extLst>
              <a:ext uri="{FF2B5EF4-FFF2-40B4-BE49-F238E27FC236}">
                <a16:creationId xmlns:a16="http://schemas.microsoft.com/office/drawing/2014/main" id="{45D1B785-60BB-4F95-BA42-0499448992F7}"/>
              </a:ext>
            </a:extLst>
          </p:cNvPr>
          <p:cNvSpPr txBox="1"/>
          <p:nvPr/>
        </p:nvSpPr>
        <p:spPr>
          <a:xfrm>
            <a:off x="2382996" y="3229151"/>
            <a:ext cx="3333492" cy="2585323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pt-BR" dirty="0"/>
              <a:t>MÁXIMO DE 90 DIAS</a:t>
            </a:r>
          </a:p>
          <a:p>
            <a:endParaRPr lang="pt-BR" dirty="0"/>
          </a:p>
          <a:p>
            <a:r>
              <a:rPr lang="pt-BR" dirty="0"/>
              <a:t>NÃO HÁ INDEFERIMENTO</a:t>
            </a:r>
          </a:p>
          <a:p>
            <a:endParaRPr lang="pt-BR" dirty="0"/>
          </a:p>
          <a:p>
            <a:r>
              <a:rPr lang="pt-BR" dirty="0"/>
              <a:t>NÃO CONFORMAÇÃO</a:t>
            </a:r>
          </a:p>
          <a:p>
            <a:endParaRPr lang="pt-BR" dirty="0"/>
          </a:p>
          <a:p>
            <a:r>
              <a:rPr lang="pt-BR" dirty="0"/>
              <a:t>INCAPACIDADE PERMANENTE</a:t>
            </a:r>
          </a:p>
          <a:p>
            <a:endParaRPr lang="pt-BR" dirty="0"/>
          </a:p>
          <a:p>
            <a:r>
              <a:rPr lang="pt-BR" dirty="0"/>
              <a:t>PRORROGAÇÃO 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9341994F-6DBD-4A7F-B894-9899C31EE4D6}"/>
              </a:ext>
            </a:extLst>
          </p:cNvPr>
          <p:cNvSpPr txBox="1"/>
          <p:nvPr/>
        </p:nvSpPr>
        <p:spPr>
          <a:xfrm>
            <a:off x="6328372" y="3998592"/>
            <a:ext cx="44403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800" dirty="0"/>
              <a:t>PERÍCIA MÉDICA PRESENCIAL</a:t>
            </a:r>
          </a:p>
        </p:txBody>
      </p:sp>
    </p:spTree>
    <p:extLst>
      <p:ext uri="{BB962C8B-B14F-4D97-AF65-F5344CB8AC3E}">
        <p14:creationId xmlns:p14="http://schemas.microsoft.com/office/powerpoint/2010/main" val="532020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068309" y="187266"/>
            <a:ext cx="1052012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200" b="1" dirty="0"/>
              <a:t>AUXÍLIO POR INCAPACIDADE TEMPORÁRIA</a:t>
            </a:r>
          </a:p>
          <a:p>
            <a:pPr algn="ctr"/>
            <a:r>
              <a:rPr lang="pt-BR" sz="3200" b="1" dirty="0"/>
              <a:t>COM ANÁLISE DOCUMENTAL</a:t>
            </a:r>
            <a:endParaRPr lang="pt-BR" sz="2400" dirty="0"/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FD06A90B-E023-4D7A-B6CF-0BF32EEAA47A}"/>
              </a:ext>
            </a:extLst>
          </p:cNvPr>
          <p:cNvSpPr txBox="1"/>
          <p:nvPr/>
        </p:nvSpPr>
        <p:spPr>
          <a:xfrm>
            <a:off x="563419" y="2598956"/>
            <a:ext cx="1129607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pt-BR" sz="3200" dirty="0"/>
              <a:t>Total de requerimentos recebidos: 98.629 (média de 3.500/dia).</a:t>
            </a:r>
          </a:p>
          <a:p>
            <a:endParaRPr lang="pt-BR" sz="3200" dirty="0"/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pt-BR" sz="3200" dirty="0"/>
              <a:t>Análises pela Perícia Médica Federal iniciadas nesta semana em piloto, com extensão para todos os PMF a partir da próxima semana.</a:t>
            </a:r>
          </a:p>
        </p:txBody>
      </p:sp>
    </p:spTree>
    <p:extLst>
      <p:ext uri="{BB962C8B-B14F-4D97-AF65-F5344CB8AC3E}">
        <p14:creationId xmlns:p14="http://schemas.microsoft.com/office/powerpoint/2010/main" val="12887918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068309" y="187266"/>
            <a:ext cx="1052012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200" b="1" dirty="0"/>
              <a:t>AUXÍLIO POR INCAPACIDADE TEMPORÁRIA</a:t>
            </a:r>
          </a:p>
          <a:p>
            <a:pPr algn="ctr"/>
            <a:r>
              <a:rPr lang="pt-BR" sz="3200" b="1" dirty="0"/>
              <a:t>COM ANÁLISE DOCUMENTAL</a:t>
            </a:r>
            <a:endParaRPr lang="pt-BR" sz="2400" dirty="0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B2785897-1760-4D27-9CE8-3A5AB01A0A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1569" y="1400175"/>
            <a:ext cx="9571694" cy="4685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2384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8650</TotalTime>
  <Words>534</Words>
  <Application>Microsoft Office PowerPoint</Application>
  <PresentationFormat>Widescreen</PresentationFormat>
  <Paragraphs>159</Paragraphs>
  <Slides>16</Slides>
  <Notes>1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</vt:lpstr>
      <vt:lpstr>Segoe UI</vt:lpstr>
      <vt:lpstr>Office Theme</vt:lpstr>
      <vt:lpstr>Secretaria de Previdência Subsecretaria da Perícia Médica Federal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Vanessa</dc:creator>
  <cp:lastModifiedBy>Daniele Miguel da Costa - SPREV</cp:lastModifiedBy>
  <cp:revision>443</cp:revision>
  <cp:lastPrinted>2019-10-24T13:41:08Z</cp:lastPrinted>
  <dcterms:created xsi:type="dcterms:W3CDTF">2019-04-16T21:42:30Z</dcterms:created>
  <dcterms:modified xsi:type="dcterms:W3CDTF">2021-04-29T15:50:10Z</dcterms:modified>
</cp:coreProperties>
</file>